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темы: органы растений и их значение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растений обеспечивают их рост, питание и размножение в природе, важны для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растений через их органы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растения — это часть, выполняющая определённую функцию. Они отличаются от животных, так как приспособлены к неподвижности и обеспечивают питание, опору и размножение.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структура и разнообразие
</a:t>
            </a:r>
            <a:endParaRPr lang="en-US" sz="271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и питание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 и поглощает воду с минеральными веществами, необходимые для жизнедеятельности. Это основа формирования всего растения.
</a:t>
            </a:r>
            <a:endParaRPr lang="en-US" sz="96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главный корень, боковые и придаточные. Главный корень глубоко проникает в почву, боковые распространяются в стороны, а придаточные могут появляться в неожиданных местах.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функции запаса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и свёкла обладают толстым главным корнем, где запасаются питательные вещества, а берёза — пример дерева с мощной корневой системой, поддерживающей дерево.
</a:t>
            </a:r>
            <a:endParaRPr lang="en-US" sz="97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главным длинным корнем и разветвлениями. Обеспечивает стабильность и доступ к глубоким водоносным слоям, пример — яблоня и морковь.
</a:t>
            </a:r>
            <a:endParaRPr lang="en-US" sz="1063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множества корней примерно одинаковой длины, что позволяет растению быстро впитывать поверхностную влагу. Пример — пшеница и лук.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системы растений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поддержка и транспорт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функция стебля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 и цветы, обеспечивая им оптимальное положение для фотосинтеза и опыления. Некоторые растения, как клен, имеют прямостоячие стебли.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стеблей по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бывают стелющимися, как у арбуза, позволяя растению разрастаться по поверхности почвы, и лазящими, как у винограда, для опоры на другие растения.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состоит из сердцевины, древесины и коры, обеспечивая транспорт воды и питательных веществ. Иногда он служит местом для хранения запасов.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по стеблю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и минеральные соли от корней к листьям, обеспечивая их влагой для фотосинтеза и 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осуществляет транспорт органических веществ, произведённых в листьях, к корням, цветкам и плодам для питания и развития.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транспорт через эти сосуды поддерживает рост и здоровье растения на всех стадиях его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защитной кожицы, ткани мякоти, где происходит фотосинтез, и жилок для транспорта веществ. Такая структура способствует эффективному поглощению света.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лазурном свете солнца вода и углекислый газ преобразуются в органические вещества и кислород, обеспечивая энергией всё растение и поддерживая воздух на планете.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среды, листья отличаются по форме и размеру: широкие в тени для поглощения света, узкие в засушливых местах для сохранения влаги.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 фотосинтез: источник жизни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и газообмен в листьях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на поверхности листьев испаряется вода — транспирация, которая помогает охлаждать растение и поддерживать потоки питательных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устьица обеспечивают газообмен: растения поглощают углекислый газ и выделяют кислород, что важно для фотосинтеза и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у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листья, как у берёзы и дуба, состоят из одной пластины, эффективно улавливающей свет в умеренных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листья, например у рябины и фасоли, состоят из нескольких листочков, что позволяет лучше адаптироваться к среде и регулировать испарение.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кактусов листья преобразованы в колючки, уменьшая потерю влаги в жарком климате и защищая растение от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Цветок: орган размножения растений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включает чашелистики для защиты бутона, яркие лепестки для привлечения опылителей, тычинки — пыльцу, и пестик — для образования семян.
</a:t>
            </a:r>
            <a:endParaRPr lang="en-US" sz="101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играет ключевую роль в размножении, обеспечивая образование плодов и семян после процесса опыления с помощью насекомых или ветра.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цвета, приятный аромат и наличие нектара делают цветки привлекательными для пчёл, бабочек и других насекомых, способствуя перекрёстному опылению.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цветка: от почки до плода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развития цветка тесно связан с жизненным циклом растения и с успешным образованием семян для размножения.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последовательность этапов демонстрирует, как цветок меняется от зародыша до плода, обеспечивая воспроизводство вида.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учебник для 7 класса,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механизмы и значение для образования семян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происходит, когда пыльца попадает на рыльце того же цветка, что обеспечивает стабильное размножение в однородных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опыление, часто осуществляемое насекомыми, приводит к генетическому разнообразию, укрепляя устойчивость популяций к изменениям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опыления разнообразны и включают передачу пыльцы ветром и водой, что расширяет ареал распространения многих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частей цветка и их функций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иллюстрирует, как разные части цветка выполняют специализированные задачи для успешного размножения.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цветка уникален и играет ключевую роль в обеспечении жизненного цикла растения.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растений, энциклопедия, 2022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плода и его распространение в 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развивается из завязи после опыления и содержит семена, обеспечивающие продолжение рода. Существует два основных типа плодов: сухие и сочные, отличающиеся по структуре и внешнему виду.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плодов происходит разными способами: ветер переносит лёгкие семена, животные помогают распространять съедобные плоды, а вода способствует расселению морских и прибрежных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Семя: составные части и значение для размножения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семени присутствует зародыш — будущий молодой организм, который при благоприятных условиях начнёт прорастать в новое растение.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обеспечивают энергию для начального роста зародыша до появления корней и листьев, жизненно важных для развития растения.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 бережёт семя от неблагоприятных условий, позволяя растению переживать засуху, холод и другие стрессы.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пырея: расширение возможностей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пырея служит не только для закрепления в почве, но и запасает питательные вещества, что помогает растению переносить засуху и быстро восстанавливаться после повреждений.
</a:t>
            </a:r>
            <a:endParaRPr lang="en-US" sz="79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картофеля: запас воды и пищи для зимовки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представляют собой утолщенные части стебля, накапливающие крахмал и служащие источником энергии для растения во время неблагоприятных условий.
</a:t>
            </a:r>
            <a:endParaRPr lang="en-US" sz="807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лука: адаптация к сезонным изменениям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состоит из плотных мясистых влагалищ листьев, которые содержат запасы питательных веществ, помогая растению переживать зиму и быстро возобновлять рост весной.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органов растений: примеры адаптаций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питания растения: движение веществ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для средней школы,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Обобщение: органы растения и их 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органы растений и краткую характеристику их функций в 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тесно связан с общей жизнедеятельностью растения, обеспечивая его рост, развитие и размножение.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органов растений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функций органов растений помогает оптимизировать методы выращивания сельскохозяйственных культур, повышая урожайность и качество продукции.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лесничестве знания об органах растений важны для восстановления лесов и поддержания экологического баланса в природных экосистемах.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растительных органов способствует разработке методов защиты растений от вредителей и болезней, что важно для устойчивого земледелия.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образование, основанное на знаниях о растениях, формирует ответственное отношение к природе и поддерживает биологическое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органов растений — основа жизни и природы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органов растений обеспечивает их рост, развитие и размножение, что поддерживает экосистемы и приносит пользу человеку во многих сферах.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2026-05-08T09:24:04Z</dcterms:created>
  <dcterms:modified xsi:type="dcterms:W3CDTF">2026-05-08T09:24:04Z</dcterms:modified>
</cp:coreProperties>
</file>