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 Древнем Риме и 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Рима и основы размножения — в одной презентации.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темы: история и биология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 рабство в Древнем Риме, затем — способы размножения живых организмов. Эти темы из разных областей, но обе показывают, как устроены жизнь, зависимость и продолжение существования.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и время рабства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возникла в 509 году до н. э.; именно тогда начал складываться общественный порядок, в котором рабский труд постепенно стал важной частью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 год до н. э.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завоевательных войн в Средиземноморье число рабов особенно возрастало, потому что военнопленных часто обращали в зависимых работников.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рабов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империи рабство оставалось обычным явлением: оно поддерживало хозяйство, городскую жизнь и работу больших поместий на протяжении многих столетий.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империи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рабы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раб не считался свободным гражданином: по закону он принадлежал хозяину, который распоряжался его трудом и жизнью.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положение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положение зависело от воли владельца, поэтому судьба каждого раба могла сильно отличаться в зависимости от хозяина и условий службы.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хозяина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рабов было мало личных прав: они не могли свободно выбирать место жизни, работу или семейные решения.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права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Рабами становились военнопленные, дети рабов и люди, проданные из-за долгов; выйти из этого положения было очень трудно.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попасть в рабство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брали рабов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рабов были войны: пленных обращали в рабство и отправляли работать в хозяйства, дома или на рудники.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попадали в зависимость из-за долгов или других тяжёлых обстоятельств, теряя свободу и самостоятельность.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зависимость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Рабов также покупали и продавали на рынках, где их происхождение и навыки влияли на цену и спрос.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людьми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высоко ценили грамотных, сильных и опытных людей, потому что они могли выполнять более сложную и выгодную работу.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определяли цену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работ рабов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рудниках и каменоломнях труд был самым тяжёлым: там требовались силы, выносливость и готовность работать в опасных условиях.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 и каменоломни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стройках и в мастерских рабы переносили материалы, помогали каменщикам, кузнецам и другим ремесленникам, ускоряя большие работы.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Стройки и мастерские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они служили в домах состоятельных римлян: готовили, убирали, присматривали за детьми и выполняли поручения хозяев.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служба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рабы обрабатывали поля, ухаживали за виноградниками и оливковыми рощами, обеспечивая богатые поместья продуктами и доходом.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земле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повседневность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рабов определяли усталость, послушание и постоянный труд, а не личный выбор или отдых.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распорядок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рабы обычно жили в лучших условиях, чем те, кто работал на полях или в шахтах, хотя свободы у них всё равно не было.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была простой и удобной для тяжёлого труда; внешний вид часто подчёркивал подчинённое положение человека.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одежда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Цепи, строгий надзор и долгие часы работы напоминали, что раб зависел от хозяина и почти не распоряжался собой.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ограничения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положение рабов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 не имел гражданских прав и не мог участвовать в политической жизни, как свободные жители Рима.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гражданских прав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получив больше обязанностей и свобод, раб юридически оставался собственностью другого человека до освобождения.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зависимость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рабам разрешали создавать семью и жить более самостоятельно, но их положение всё равно оставалось зависимым.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быт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хорошем поведении хозяин мог доверить рабу деньги, работу с имуществом или ведение небольшого хозяйства.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хозяина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освобождали рабов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статус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Освобождённого раба называли вольноотпущенником: после манумиссии он уже не был чьей-то собственностью и получал больше личных прав.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освобождения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Свободу могли даровать за верную службу, передать по завещанию или позволить выкупить её собственными средствами.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Сохранявшиеся обязанности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человек становился более самостоятельным, но нередко сохранял обязанности перед бывшим хозяином.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освобождения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Вольноотпущенник уже не был рабом, однако его прошлое продолжало влиять на общественное положение и отношения с окружающими.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источники и общепринятая датировка восстания Спартака
</a:t>
            </a:r>
            <a:endParaRPr lang="en-US" sz="934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восстание стало самым известным символом сопротивления рабов в античном мире.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произошло самое крупное восстание рабов под предводительством Спартака.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73–71 до н. э.
</a:t>
            </a:r>
            <a:endParaRPr lang="en-US" sz="55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Рабский труд затрагивал почти все сферы жизни Рима: от полей и мастерских до домов богатых граждан и крупных строек.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поддерживало экономику Рима, но одновременно делало общество резко неравным.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рабства для Рима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текста о Древнем Риме.
</a:t>
            </a:r>
            <a:endParaRPr lang="en-US" sz="9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5–6 класс.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обычно выделяют именно эти два основных пути, потому что они по-разному помогают видам выживать.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размножения изучают в курсе биологии.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принцип и примеры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картофель тоже могут размножаться без полового процесса: спорами, клубнями или другими частями тела. Это помогает им быстро расселяться.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потомство появляется от одной особи. Новые организмы получают почти одинаковый набор признаков, поэтому способ особенно удобен для быстрого увеличения численности.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особь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клетки просто делятся надвое. Это самый быстрый и простой вариант размножения, который не требует поиска партнёра и сложных условий.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бактерий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 на теле образуется маленький вырост — почка. Он растёт, а затем отделяется и начинает жить самостоятельно как новый организм.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бесполого размножения
</a:t>
            </a:r>
            <a:endParaRPr lang="en-US" sz="3500" dirty="0"/>
          </a:p>
        </p:txBody>
      </p:sp>
      <p:sp>
        <p:nvSpPr>
          <p:cNvPr id="8" name="Text 2"/>
          <p:cNvSpPr txBox="1"/>
          <p:nvPr/>
        </p:nvSpPr>
        <p:spPr>
          <a:xfrm>
            <a:off x="360250" y="3463328"/>
            <a:ext cx="4035900" cy="12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достоинство бесполого размножения — скорость. Один организм может быстро дать множество потомков, когда нужно срочно занять новую территорию или восстановить численность.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250" y="2844912"/>
            <a:ext cx="40359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4748608" y="3463328"/>
            <a:ext cx="4035900" cy="12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недостаток — слабое разнообразие. Если условия резко меняются, болезни, засуха или холод могут сильнее повлиять на всех потомков сразу.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748608" y="2844912"/>
            <a:ext cx="40359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приспособляемости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от образования гамет до появления потомства с признаками двух родителей.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путь от гамет к потомству
</a:t>
            </a:r>
            <a:endParaRPr lang="en-US" sz="2679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полового размножения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особенно важно для долгоживущих видов. Оно помогает сохранять устойчивость популяций, потому что разные признаки повышают шансы на выживание.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половое размножение встречается очень широко. У человека и рыб потомок получает признаки от двух родителей, поэтому в потомстве заметно наследственное разнообразие.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 этот процесс начинается с переноса пыльцы на семязачаток. После оплодотворения образуется семя, из которого развивается новое растение.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бесполое и половое размножение отличаются по участникам, скорости и роли для выживания вида.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 при быстром росте численности, а половое — при необходимости приспособиться к меняющимся условиям.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5–6 класс.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половое: сравнение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два способа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стабильны, выгодно быстро размножаться без партнёра. Тогда вид может быстрее заселять новые места и восстанавливать численность после потерь.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 живых организмов сохранились оба пути. Каждый из них помогает виду продолжать существование в своих условиях.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размножения не конкурируют, а дополняют друг друга. В природе важны и скорость, и способность к приспособлению.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решения одной задачи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меняется, полезны разные признаки потомков. Они повышают вероятность, что хотя бы часть особей переживёт холод, жару или болезнь.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изменений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 растений и животных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бесполое размножение часто связано с вегетативными органами. Корневища, луковицы, клубни и усы помогают быстро получить новые растения без семян.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 животных — основной способ продолжения рода. Оно обеспечивает наследственное разнообразие, которое помогает видам лучше приспосабливаться к среде.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путь у животных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бесполое размножение встречается реже, чем у растений. Оно известно у гидры, морских звёзд и некоторых червей, где потомок появляется без слияния гамет.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примеры у животных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 растений происходит через цветки. Пыльца попадает на семязачаток, затем после оплодотворения образуется семя, из которого развивается новое растение.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 семена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 Риме и размножение в живой природе — очень разные темы, но обе показывают, как устроены большие системы. История объясняет общество, а биология — жизнь.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темы — один урок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2026-07-26T04:58:39Z</dcterms:created>
  <dcterms:modified xsi:type="dcterms:W3CDTF">2026-07-26T04:58:39Z</dcterms:modified>
</cp:coreProperties>
</file>