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состав и структура сообщества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сообщество — взаимодействующая совокупность живых организмов и среды.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экологическое сообщество?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— это группы разных видов, живущих вместе на одной территории и влияющих друг на друга. Они формируют связанные и стабильные природные системы, например, леса, озёра и степи.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экосистемы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создатели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такие как растения и водоросли, превращают неорганические вещества в пищу с помощью фотосинтеза. Они поддерживают всю систему, создавая энергию для остальных.
</a:t>
            </a:r>
            <a:endParaRPr lang="en-US" sz="987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потребители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питаются органическими веществами. Сюда входят травоядные и хищники, которые передают энергию по цепочке питания внутри сообщества.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природные очистители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мёртвые остатки, возвращая вещества в почву. Это позволяет веществам циркулировать и поддерживает жизнь в сообществе.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биоразнообразия в экосистеме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видов повышает устойчивость сообщества к изменениям окружающей среды и внешним стрессам.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снижает риск утраты всей системы при исчезновении отдельных видов и сохраняет баланс.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сложные взаимосвязи, укрепляя экосистему и повышая её способность к саморегуляции.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способствует эффективному использованию ресурсов и уменьшает конкуренцию между видами.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503407"/>
            <a:ext cx="4418400" cy="11435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три важные группы организмов, играющих ключевую роль в экосистемах.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организмов и их функции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взаимодействуют, создавая круговорот веществ и энергии в природе.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экологической ниши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образ жизни вида, условия его обитания и способы добычи ресурсов. Это комплекс взаимосвязанных факторов, определяющих роль вида в сообществе.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вида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ниши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белка живёт в кронах деревьев, питается орехами и распространяет семена. Такая ниша помогает ей избежать конкуренции с другими видами, обитающими на том же пространстве.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видового разнообразия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 — общее количество различных видов в сообществе, показывающее его сложность и разнообразие.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— число особей каждого вида, отражает степень влияния и доминирование внутри сообщества.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Равномерность — степень равномерного распределения численности между видами, указывающая на баланс в экосистеме.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ресурсы влияют на количество видов в разных экосистемах, формируя богатство флоры.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видового разнообразия в биомах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характерно для теплых и влажных тропических лесов, а менее разнообразные — суровые северные леса и степи.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исследований, 2022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структура сообществ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размещаются неравномерно, образуя участки с разным составом организмов, связанные с особенностями ландшафта и условий обитания.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влажности и освещения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освещённости и доступность влаги определяют, где лучше будут развиваться определённые растения и животные на территории сообщества.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сообщества образуют мозаики или пятна — разные типы местообитаний, например, опушки леса, луга и водоёмы.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структура сообщества и ярусы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делится на ярусы — древесный, кустарниковый, травяной и моховой, каждый со своими условиями и обитателями.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освещении и влажности создают отдельные экологические ниши для видов внутри каждого яруса.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разделение снижает конкуренцию между видами и способствует разнообразию в экосистеме.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в сообществе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учебники по экологии и биологии, 2023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пищевых сетей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кормовых связей мыши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в пищевой сети является всеядным организмом, питается семенами, ягодами и насекомыми одновременно. При этом она служит пищей для разнообразных хищников, таких как сова, лиса и змея, делая экосистему устойчивой.
</a:t>
            </a:r>
            <a:endParaRPr lang="en-US" sz="789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хищников и жертв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сети хищники охотятся на различных животных, поддерживая численность популяций в равновесии. Например, лиса регулирует численность грызунов, предотвращая чрезмерное размножение и деградацию среды.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и насекомых в сети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начальный уровень питания, а насекомые переносят пыльцу между цветами, способствуя размножению. Такое взаимное влияние поддерживает биологическое разнообразие и баланс в экосистеме.
</a:t>
            </a:r>
            <a:endParaRPr lang="en-US" sz="79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и мутуализм приносят взаимную пользу видам, например, опыление цветов пчёлами способствует размножению растений и получению пищи для насекомых.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ресурсы, как деревья одного вида, соперничающие за свет и влагу, что влияет на их рост и распределение.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— взаимодействие, при котором один вид охотится на другой, как волки охотятся на оленей, контролируя их численность и обеспечивая пищевые ресурсы для себя.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означает использование одного вида за счёт другого, нарушая его здоровье, что регулирует популяции и влияет на динамику сообщества.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влияющие на структуру сообщества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определяет тип растений и распределение животных, так как свет влияет на фотосинтез и активность видов с разной потребностью в свете.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температура контролируют выживание и размножение организмов, создавая условия для обитания только адаптированных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почвы и наличие пищи влияют на рост растений и распределение животных, формируя основу для биоразнообразия в сообществе.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восстановление растительности после пожара отражает смену доминирующих видов и укрепление экосистемы.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сообщества с течением времени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сукцессии демонстрирует естественное восстановление среды и увеличивается биологическое разнообразие с течением времени.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региональных экологических исследований, 2022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структуру сообщества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 уничтожает естественную растительность и снижает численность многих аборигенных видов, уменьшая биоразнообразие.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разрушает вертикальную структуру ярусов, нарушая местообитания множества животных и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виды, завезённые человеком, могут вытеснять местных обитателей, вызывая дисбаланс в сообществе.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водоёмов снижает популяции водных организмов, влияя на пищевые цепи и здоровье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экологических сообществ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и определение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проводят регулярные учёты численности животных и растений для определения видового состава. Эти данные помогают понять динамику и состояние сообществ в природных условиях.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пространственного распределения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фотоловушки и GPS-метки для наблюдения за передвижением и размещением животных, выявляя предпочтительные места обитания и связи с экологическими факторами.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 анализ пищевых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Исследуется взаимодействие видов через их питание, что помогает понять функцию каждого элемента в экосистеме и прогнозировать последствия изменений.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и взаимосвязи обеспечивают устойчивость экосистем к неблагоприятным воздействиям и поддерживают баланс.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журнал экологии, 2023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способны самостоятельно восстанавливаться после нарушений благодаря сложной структурной организации.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состав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европейской части России преобладают сосна, ель, дуб и берёза с густым подлеском из рябины и калины. Мхи и грибы играют важную роль в почвообразовании и питании.
</a:t>
            </a:r>
            <a:endParaRPr lang="en-US" sz="875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лесного сообщества России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ярусность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сообщества включают лесную мышь, белку, волка, кабана и жука-оленя. Многоярусная структура леса создаёт разнообразные экологические ниши и способствует устойчивости.
</a:t>
            </a:r>
            <a:endParaRPr lang="en-US" sz="8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состава и структуры сообщества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и структуры экологического сообщества важно для сохранения природного равновесия и устойчивости экосистем, а также для эффективного природопользования человеком.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2026-05-08T04:18:04Z</dcterms:created>
  <dcterms:modified xsi:type="dcterms:W3CDTF">2026-05-08T04:18:04Z</dcterms:modified>
</cp:coreProperties>
</file>