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К. Чуковский. «Путаница» — весёлая сказка-перевёртыш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всё перепуталось, там и начинается смешная сказка Чуковского.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Корней Чуковский и мир детской сказки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Корней Иванович Чуковский писал для детей потому, что умел говорить просто, звучно и весело. Его стихи легко слушать, запоминать и читать вслух: в них много ритма, шутки и удивительных превращений.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«Путаница»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строк всё идёт не так, как бывает в жизни: знакомые животные вдруг начинают подавать чужие голоса. От этого сразу возникает смешная и очень шумная неразбериха.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Чуковский быстро наращивает этот перепутанный хор. Чем больше странных звуков, тем забавнее становится картина и тем сильнее хочется читать дальше вслух.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82673"/>
            <a:ext cx="206700" cy="18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1425" y="2174725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3837" y="2186208"/>
            <a:ext cx="206700" cy="18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6275" y="2174725"/>
            <a:ext cx="206700" cy="206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8700" y="2186208"/>
            <a:ext cx="206700" cy="18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появляется в сказке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825" y="257651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Котята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Котята в сказке ведут себя совсем не по-кошачьи, и именно поэтому их выходы сразу вызывают улыбку у читателя.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2171425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Утята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Утята узнаваемы по своему обычному облику, а перепутанное поведение делает их частью весёлой сказочной путаницы.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3773837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Поросята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Поросята в мире Чуковского участвуют в общем переполохе, и их необычные действия выглядят особенно комично.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5376275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Курица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Курица помогает увидеть, как сильно в сказке нарушен привычный порядок и как легко из этого рождается смех.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6978700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Рыбак и другие герои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персонажи делают сюжет понятным для младших школьников: каждого легко узнать и заметить, что именно в нём перепутано.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смешной сюжет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кажется обычным, но почти сразу в нём появляются первые странности и неправильные голоса.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1530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Нарастание путаницы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Ошибок становится больше, и всё вокруг начинает звучать всё громче, нелепее и смешнее.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6477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Суматоха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превращается в общий шум: герои ведут себя не по правилам, и это выглядит очень забавно.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1425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постепенно приходит в порядок, а необычное поведение героев прекращается.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сказка смешит читателей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Смешно потому, что животные делают не своё дело и словно забывают привычные правила. Такой перевёртыш сразу удивляет и вызывает улыбку у ребёнка.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Ещё смешнее становится от нарастания нелепостей. Когда в сказке всё идёт наперекор обычной жизни, читатель легко замечает игру с ожиданиями.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рифма и повторы в стихотворении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Короткие строки звучат быстро и чётко, поэтому сказка напоминает весёлую песенку, которую хочется повторять вместе с автором.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Повторы помогают следить за действием и делают текст особенно цепким. Ребёнок легко улавливает знакомые слова и ждёт, что будет дальше.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Рифма связывает строки в единое звучание. Благодаря ей стихотворение запоминается на слух и читается почти как считалка.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сказки Чуковского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тексте нет трудных слов, поэтому второкласснику легко понять, что происходит, и не терять нить событий.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Много глаголов действия, звукоподражаний и повторяющихся оборотов. Из-за этого сказка звучит живо и очень по-детски.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Такой язык удобно читать хором или по ролям. Он помогает услышать ритм, улыбнуться и представить каждую смешную сцену.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 сказке и их обычные голоса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кошки мяуканье, у собаки лай, у утки кряканье, у свиньи хрюканье. Чуковский хорошо использует эти знакомые звуки, чтобы читатель сразу заметил, что в сказке всё перевёрнуто.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привычные голоса намеренно перепутаны, детям легче запомнить, как животные звучат в жизни. А ещё становится ясно, что автор шутит и играет с правилами нарочно.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идёт действие в сказке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«Путанице» показывает, как из маленькой ошибки вырастает весёлая неразбериха.
</a:t>
            </a:r>
            <a:endParaRPr lang="en-US" sz="10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«Путаница» легко запоминается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2744800" y="2288994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рифма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 те же слова и звуки возвращаются снова и снова. Благодаря повторам и рифме сказка цепляется за память, как знакомая песенка.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243278" y="3882200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легко и быстро: строки короткие, а ритм очень чёткий. Ребёнок сразу улавливает мелодию текста и без труда повторяет услышанное.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5257025" y="3247668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Неожиданные смешные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привычные герои ведут себя наоборот, внимание сразу усиливается. Такой контраст между знакомым и необычным делает текст ярким и запоминающимся на слух.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рисунки подходят к сказке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Шумная путаница на дворе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хорошо показать двор, где всё пришло в движение: животные бегут в разные стороны, машут лапами и громко спорят. Яркие краски и много деталей помогут передать весёлый хаос.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в чужих ролях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смешно выглядят звери, которые ведут себя не по-своему: котёнок «лает», утёнок «квакает», а поросёнок «мяукает». Такие картинки сразу подсказывают, что в сказке всё перевёрнуто.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порядка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можно нарисовать спокойные лица, ровные движения и обычные голоса животных. Контраст с прежней суматохой сделает картинку выразительной и покажет, что беспорядок закончился.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сказка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показывает, что у каждого героя есть своё место и свой голос. Когда это нарушается, сразу возникает смешная путаница, а мир кажется совсем неустроенным.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Чуковский напоминает: порядок помогает всем понимать друг друга. Если привычные правила исчезают, даже знакомые животные начинают вести себя нелепо и смешно, что легко заметит ребёнок.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сказка не читает нравоучений. Она мягко подводит к мысли, что правильный порядок важен, но говорить об этом можно весело, живо и без скуки.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5" y="1780823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7975" y="1780823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875" y="3552748"/>
            <a:ext cx="206700" cy="206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7975" y="3564231"/>
            <a:ext cx="206700" cy="1837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«Путаница» и другие сказки Чуковского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14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 в других сказках Чуковского, здесь важны звучность и чёткий ритм. Текст хочется читать вслух, потому что он напоминает весёлую песенку.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звери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писателя животные часто ведут себя как люди: бегают, спорят, говорят и попадают в смешные истории. Это делает сказочный мир очень подвижным.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11766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превращения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предметы и привычные действия у Чуковского нередко оказываются перевёрнутыми. Благодаря этому возникает игра с ожиданиями, которую дети легко понимают и любят.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7887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Чуковского запоминаются благодаря сильным, простым и очень наглядным картинам. В них каждый эпизод можно легко представить и нарисовать.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450" y="392944"/>
            <a:ext cx="4396200" cy="43575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3215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Немного о Корнее Чуковском
</a:t>
            </a:r>
            <a:endParaRPr lang="en-US" sz="16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Корней Иванович Чуковский внимательно слушал, как звучит слово. Он любил ритм, рифму и игру с речью, поэтому его тексты легко читать вслух и приятно слушать.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и сказки построены так, чтобы ребёнок сразу чувствовал движение и музыку языка. В «Путанице» это особенно заметно: обычные слова превращаются в весёлую литературную игру.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сказка подходит второклассникам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короткий и понятный: ребёнок быстро замечает, что в сказке всё идёт не так, как должно. Это помогает легко следить за событиями от начала до конца.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ошибки героев сразу видны и не требуют сложных объяснений. Второкласснику легко сравнить обычное поведение животных с перевёрнутым и понять, почему это вызывает смех.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написан простыми словами и звучит очень живо. Его удобно читать самостоятельно, хором или по ролям, а значит, он поддерживает интерес к чтению.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важно обратить внимание при чтении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полезно заметить, кто из героев действует и говорит. Так легче понять, как именно сказка переворачивает привычный порядок и что в ней сделано нарочно.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стоит прислушаться к повторяющимся строкам и звукам. Они создают особый ритм, который помогает запомнить текст и почувствовать его весёлое движение.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уловить, как меняется настроение: от шумной неразберихи к спокойствию. Этот переход показывает, что путаница не может длиться вечно.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хорошо сравнить необычное поведение героев с обычным. Тогда смысл шутки станет яснее, а сказка раскроется как игра с правилами.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абсурд в сказке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«Путанице» всё нарочно перевёрнуто, поэтому абсурд не пугает, а смешит. Ребёнок видит, что мир как будто играет сам с собой, и это вызывает улыбку.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Нелепые поступки героев создают шумную, яркую картину, в которой каждое событие неожиданно. Именно поэтому сказка так легко запоминается и остаётся в памяти надолго.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88833"/>
            <a:ext cx="206700" cy="18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74725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7594" y="2167825"/>
            <a:ext cx="137813" cy="220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«Путаницу» любят и сегодня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Лёгкое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короткая и понятная, поэтому её удобно читать дома и в классе. Дети быстро включаются в сюжет и не теряют нить событий.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Звучит на слух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рифма и повторы делают текст особенно выразительным при чтении вслух. Он легко воспринимается на слух и хорошо подходит для школьных занятий.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 и ярко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Перепутанные голоса животных вызывают улыбку даже у тех, кто слышит сказку впервые. Необычные образы остаются в памяти благодаря своей живости.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 детям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Младшие школьники легко узнают животных и замечают, что в сказке они ведут себя наоборот. Простая шутка понятна без длинных объяснений.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4500" y="1784356"/>
            <a:ext cx="3799500" cy="2960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смешная сказка о перепутанном мире
</a:t>
            </a:r>
            <a:endParaRPr lang="en-US" sz="28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«Путаница» — это весёлая и звонкая сказка, в которой всё нарочно поставлено с ног на голову. Она легко читается, запоминается и учит ценить порядок.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2026-05-24T08:00:46Z</dcterms:created>
  <dcterms:modified xsi:type="dcterms:W3CDTF">2026-05-24T08:00:46Z</dcterms:modified>
</cp:coreProperties>
</file>