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многообразие птиц: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класс животных с перьями, способных к полёту, насчитывающий тысячи видов по всему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Орнитология исследует птиц как ключ к пониманию природы, их поведение и эволюцию. С древних времен птицы привлекают внимание людей своей красотой и загадочностью.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птиц в науке и культуре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пернатых динозавров, живших около 150 миллионов лет назад в юрском периоде.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корни: происхождение птиц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птицы приобрели крылья с особыми перьями и облегчённый скелет для полёта.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сочетал рептильные черты и признаки птиц, включая зубы и длинный хвост.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видового разнообразия птиц по континентам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видов в Южной Америке связано с разнообразием лесных и горных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лидирует по видовому разнообразию благодаря бесчисленным климатическим зонам и ландшафтам.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BirdLife International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класса птиц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— залог лёгкости и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полые кости и развитую грудную мускулатуру, что уменьшает массу тела и обеспечивает мощный взмах крыльев для полёта.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— великолепная адаптация к полёту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обеспечивает лёгкость и теплоизоляцию. Благодаря перьям птицы способны маневрировать в воздухе и сохранять тепло в холодных условиях.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репродуктивные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теплокровность помогает поддерживать стабильную температуру тела, а твёрдая скорлупа яиц защищает потомство от внешних воздействий.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миллионов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жил археоптерикс — ключевой представитель ранних птиц с признаками рептилий и современных птиц.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доказывает эволюционный переход от динозавров к птицам, объединяя черты обеих групп.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различных видов птиц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размеры и масса птиц от миниатюрных колибри до огромных страусов, иллюстрируя их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птиц чрезвычайно широк, что отражает их адаптацию к разным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справочники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пера — эволюционный шедевр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структура пера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состоит из трубки, бородок и крючочков, которые обеспечивают прочность и упругость, необходимые для полёта и теплоизоляции.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перьев и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Пуховые перья сохраняют тепло, а контурные создают аэродинамическую форму. Окраска зависит от пигментов и микроструктуры, что помогает маскировке или привлечению партнёров.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питанию через форму клюва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узким острым клювом для ловли насекомых в полёте, что помогает эффективно добывать пищу в воздухе.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толстый и крепкий, приспособлен для раскалывания семян и орехов, важная адаптация к сезонной пище.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изогнутый клюв позволяет ловить и разрывать добычу — мелких животных и птиц, обеспечивая питание хищнику.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приспособлен для ловли рыбы и другой пищи в воде, позволяя эффективно добывать пищу в прибрежных зонах.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миграционных перелётов у птиц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миграции птиц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экосистемах обитают дятлы, пеночки и синицы, которые играют роль в контроле насекомых и распространении семян, поддерживая здоровье лесных сообществ.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заселены такими птицами, как жаворонки и дрофы, приспособленными к открытым пространствам и важными для баланса растительности и насекомых.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горы служат местом жизни для уток, лебедей, цапель, беркутов и альпийских галок, обогащая биоразнообразие и взаимодействуя с другими обитателями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часть разнообразных экосистем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и нектарницы опыляют цветущие растения, обеспечивая размножение и разнообразие флоры в различных экосистемах.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такие как дрозды, скворцы и кедровки, распространяют семена, способствуя возобновлению и расширению растительных сообществ.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 скворцы уничтожают вредных насекомых, контролируя популяции вредителей и сохраняя здоровье деревьев и других растений.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птиц поддерживает круговорот веществ, помогая сохранять баланс природных сообществ и устойчивость экосистем.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польза птиц для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птицы: охотники природы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– ночные стражи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охотятся преимущественно ночью, используя острое зрение и бесшумный полёт. Они регулируют численность мелких грызунов, предотвращая ущерб лесным насаждениям и сельскому хозяйству.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ястребы – днём властелины неба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ястребы охотятся на птиц, млекопитающих и рептилий, контролируя популяции и обеспечивая экологический баланс. Их мощные когти и зрение делают их эффективными хищниками.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исчезающих видов птиц и ключевые причины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виды, такие как ара Спикса и японский ибис, требуют особой охраны из-за высокого риска исчезновения.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угроза для птиц — разрушение среды обитания, что требует приоритетных мер по защите мест обитания и контролю браконьерства.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индикаторы здоровья экосистем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ласточек и воробьёв свидетельствует о загрязнении воздуха и уменьшении доступной пищи в городских и пригородных зонах.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популяций ворон указывает на адаптацию к изменениям городской среды, что отражает сдвиги в экосистемах и доступности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911" y="1587736"/>
            <a:ext cx="267417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 участием разных видов птиц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ролей птиц в экосистемах через их питание и влияние на звенья цепей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птиц обеспечивают важные экологические функции, поддерживая стабильность и здоровье природных сообществ.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‘Юный натуралист’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8" y="2034466"/>
            <a:ext cx="340807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41557"/>
            <a:ext cx="440228" cy="4402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795" y="2034466"/>
            <a:ext cx="397608" cy="45441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человека и птиц: история и современность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Курицы, гуси и индейки традиционно выращиваются для получения мяса, яиц и пера, обеспечивая человека пищевыми и хозяйственными ресурсами.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голуби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использовались для передачи сообщений на большие расстояния, играя важную роль в коммуникациях до появления современных технологий.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и сова — символы семьи и мудрости, птицы часто появлялись в мифах, сказках и народных поверьях, укрепляя связь человека с природой.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 км/ч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с которой сапсан достигает пикапирование, делает его самым быстрым животным на планете.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орнитологии,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Сапсан — уникальная птица-перехватчик, демонстрирующая невероятную скорость во время охоты, что делает его недосягаемым для добычи.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биоразнообразия птиц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создают безопасные места для обитания редких видов, обеспечивая сохранение природной среды и сокращение человеческого воздействия.
</a:t>
            </a:r>
            <a:endParaRPr lang="en-US" sz="1147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миграций и борьба с загрязнением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отслеживания перемещений птиц помогают выявлять угрозы, а меры по снижению загрязнения окружающей среды поддерживают здоровье птиц и их ареалов.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гнёзда — помощь птицам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искусственных гнёзд способствует размножению редких и исчезающих птиц, улучшая их шансы на выживание и восстановление популяций.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птиц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неотъемлемая часть экосистем, поддерживающая баланс природы и приносящая пользу человеку. Их сохранение требует совместных усилий науки и общества для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2026-05-08T23:16:31Z</dcterms:created>
  <dcterms:modified xsi:type="dcterms:W3CDTF">2026-05-08T23:16:31Z</dcterms:modified>
</cp:coreProperties>
</file>