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в атмосфере: от пара до дождя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воздухе меняется каждый день: от пара до дождя.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в воздухе: откуда она берётся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постоянно присутствует в воздухе, хотя мы не всегда её замечаем. Её количество зависит от поверхности Земли, температуры и движения воздушных масс.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вокруг нас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344100" y="2195675"/>
            <a:ext cx="5345100" cy="5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 — это вода в газообразном состоянии. Его нельзя увидеть, потому что отдельные молекулы слишком малы и равномерно смешаны с воздухом.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344090" y="1868215"/>
            <a:ext cx="52665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44100" y="3201120"/>
            <a:ext cx="5345100" cy="5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дождя, над водоёмами и в тёплую погоду воздух обычно становится более влажным. Там испарение идёт активнее, а пар дольше остаётся в воздухе.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3344090" y="2873660"/>
            <a:ext cx="52665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воздуха больше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44100" y="4206520"/>
            <a:ext cx="5345100" cy="5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воздух особенно заметен в мороз, в пустыне или в отапливаемом помещении. В таких условиях влага быстрее уходит с поверхности кожи и предметов.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344090" y="3879060"/>
            <a:ext cx="52665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воздуха меньше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влаги на Земле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водяного пара поступает в атмосферу с поверхности океанов и морей. Огромная площадь воды делает их главным источником влаги на планете.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моря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 поверхность и активнее солнечный нагрев, тем быстрее вода переходит в воздух. Поэтому источники влаги особенно заметны в тёплую погоду.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растений выделяют пар через испарение, особенно днём. Этот процесс помогает растениям охлаждаться и добавляет влагу в воздух вокруг лесов, парков и полей.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Озёра, реки и влажная почва тоже испаряют воду. Их вклад меньше, чем у океанов, но он важен для местной погоды и влажности воздуха.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и почва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Испарение: вода уходит в воздух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нагревается, её молекулы двигаются быстрее. Часть из них легче покидает поверхность и переходит в воздух, превращаясь в водяной пар.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 ускоряет процесс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уносит влажный слой воздуха над поверхностью. На его место приходит более сухой воздух, и испарение не останавливается слишком быстро.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ветра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воздух принимает больше водяного пара, поэтому испарение продолжается активнее. Если воздух уже влажный, воде труднее уходить в атмосферу.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сухость воздуха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лужи и мокрый асфальт исчезают быстрее после солнечной и ветреной погоды. В обычный тихий день вода остаётся дольше.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Конденсация: пар превращается в капли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 — это переход водяного пара обратно в жидкость. Он происходит, когда воздух или поверхность охлаждаются и пар уже не может оставаться невидимым.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процесс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температура поверхности, тем легче идёт конденсация. Поэтому холодные предметы часто покрываются каплями раньше, чем тёплые.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усиливается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хорошо видны на холодном окне, бутылке или зеркале. Это происходит потому, что влажный воздух рядом с холодной поверхностью быстро остывает.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холодных предметах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появляются крошечные капли воды. Если их много, они образуют облако или туман, а на твёрдой поверхности — запотевание.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капель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влажность и насыщение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Насыщенный воздух уже содержит почти максимум водяного пара для своей температуры. Дальше вместить влагу ему трудно, и начинается конденсация.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насыщение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влажность показывает, насколько воздух близок к этому максимуму. При 100% воздух почти насыщен, а при 50% он содержит примерно половину возможного количества пара.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влажности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воздух может стать более влажным без добавления воды. Если он охлаждается, его способность удерживать пар уменьшается.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влияет охлаждение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вечером, ночью и ранним утром влажность часто кажется выше, чем днём, даже если источник влаги не изменился.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меняется ощущение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245645"/>
            <a:ext cx="8424000" cy="17687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росы: когда начинается конденсация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росы — это температура, при которой воздух становится насыщенным и водяной пар начинает превращаться в капли воды.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ночью поверхность остывает ниже точки росы, утром на траве, листьях и крышах появляется роса.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роса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Холодное окно или стакан с водой могут запотеть по той же причине: рядом охлаждается влажный воздух, и на поверхности образуются капли.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запотевают предметы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рождаются облака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появляются, когда тёплый влажный воздух поднимается вверх. На высоте он охлаждается, и водяной пар начинает собираться в частицы.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воздуха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 — это не пар, а множество мельчайших частиц, которые удерживаются в воздухе. Поэтому оно кажется белым и объёмным.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оно видно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облака обычно холоднее и чаще содержат лёд. Низкие облака состоят в основном из капель воды и выглядят более плотными.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облаков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пара образуются крошечные капли воды или кристаллы льда. Именно они делают облако видимым, а не сам водяной пар.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облако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Туман: облако на уровне земли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возникает, когда влажный воздух у самой земли охлаждается до точки росы и в воздухе появляются мельчайшие капли воды.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 появляется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сути туман — это облако на уровне земли, только его частицы находятся там, где мы идём, едем и смотрим вокруг.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у земли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тумане видимость резко уменьшается: капель слишком много, и они рассеивают свет, поэтому предметы кажутся размытыми и дальними.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плохо видно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часто образуется утром, после дождя, возле рек и озёр, а также в холодный сезон, когда поверхность быстро отдаёт тепло.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бывает чаще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и иней: ночное охлаждение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44500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поверхность травы, листьев и крыш быстро остывает. Если она становится холоднее точки росы, водяной пар из воздуха превращается в капли воды и оседает сверху.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44502" y="1604052"/>
            <a:ext cx="2540927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на поверхности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060552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особенно часто появляется в ясные, тихие ночи без сильного ветра. Иней заметнее в холодную погоду, когда поверхность охлаждается сильнее всего и дольше остаётся ниже нуля.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6060554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происходит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3252596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температура опускается ниже 0 °C, пар уже не образует жидкие капли. Он сразу переходит в лёд, поэтому появляется белый кристаллический налёт — иней.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252598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 в мороз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осадки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частицы сталкиваются, слипаются и растут. Чем дольше они остаются в облаке, тем тяжелее становятся и тем труднее им удерживаться в воздухе.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капель и кристаллов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именно тип осадков выпадет, зависит от температуры воздуха по пути к земле. Тёплый слой даёт дождь, а холодный может сохранить снег или вызвать град.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температуры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облаке возникают очень мелкие капли воды или кристаллы льда. Они держатся в воздухе, потому что слишком малы и легко переносятся потоками.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частицы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частицы становятся достаточно крупными, сила тяжести начинает преобладать. Тогда они падают вниз и достигают земли в виде дождя, снега, мороси или града.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вниз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идёт дождь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подъём влажного воздуха запускает охлаждение, конденсацию и рост капель до выпадения осадков.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 самочувствие человека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влажную жару пот испаряется медленнее, поэтому кожа охлаждается хуже. Человек быстрее чувствует духоту, усталость и перегрев, особенно при слабом ветре или в закрытом помещении.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ощущается сильнее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самочувствия зависит не только от температуры, но и от влажности. Поэтому одна и та же погода может восприниматься как комфортная, тяжёлая или прохладная.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ощущения различаются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вдох и выдох добавляют в воздух немного водяного пара. К этому же вносят вклад кожа и пот, поэтому рядом с человеком влажность всегда немного меняется.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тоже увлажняет воздух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сухом воздухе влага с кожи уходит быстрее, и охлаждение идёт заметнее. Поэтому прохлада после потоотделения ощущается резче, хотя сам воздух может быть очень тёплым.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Сухость усиливает испарение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влажность ощущается каждый день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стирки бельё дольше остаётся мокрым, если воздух уже насыщен влагой. Испарение идёт медленнее, поэтому ткань сохнет неохотно даже при нормальной температуре.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Бельё сохнет дольше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зависимости от влажности волосы могут пушиться или, наоборот, быстрее укладываться. Такие мелкие изменения хорошо показывают, что воздух вокруг меняется не только по температуре.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быту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сырую погоду бумага, ткань и картон хуже отдают влагу. Из-за этого вещи дольше остаются мягкими, липкими или слегка прохладными на ощупь.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дольше влажные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холодном стекле или зеркале появляются капли, когда тёплый влажный воздух касается охлаждённой поверхности. Это простой признак того, что в воздухе много пара.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Конденсат на стекле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для измерения влажности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44500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Гигрометр показывает влажность воздуха в процентах. По его значению можно понять, сухой воздух сейчас или близок к насыщению водяным паром.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44502" y="1604052"/>
            <a:ext cx="2540927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Гигрометр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060552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прибора нужны метеорологам, работникам теплиц и всем, кто следит за условиями в помещении. Они помогают вовремя заметить слишком сухой или слишком влажный воздух.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6060554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3252596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Психрометр использует два термометра: один сухой, другой увлажнённый. Разница между их показаниями помогает определить влажность воздуха точнее, чем простое наблюдение.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252598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Психрометр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Опыт: увидеть точку росы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основан на охлаждении стекла или зеркала: при достижении точки росы водяной пар конденсируется в видимые капли.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Опыт: сухой и влажный воздух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способа сравнить воздух: с прибором или по тому, как быстро высыхает салфетка, ткань или капля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 атмосфере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показывает, как вода постоянно переходит между поверхностью Земли и атмосферой, связывая погоду и водные ресурсы.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в атмосфере: всё связано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в атмосфере непрерывно меняет форму и движение. Она влияет на облака, осадки, самочувствие людей и повседневные наблюдения. Понимая эти процессы, легче объяснять погоду вокруг нас.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2026-07-26T17:52:16Z</dcterms:created>
  <dcterms:modified xsi:type="dcterms:W3CDTF">2026-07-26T17:52:16Z</dcterms:modified>
</cp:coreProperties>
</file>