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встреча возвращает прошлое и заново пробуждает живое чувство.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встретил вас — и всё былое…»: стихотворение о памяти, любви и духовном обновлении
</a:t>
            </a:r>
            <a:endParaRPr lang="en-US" sz="30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Тютчева: память, чувство, преображение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позднему периоду творчества Тютчева и связано с темой любви, пережитой как боль, память и духовное возрождение.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адресат стихотворения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 и переживает встречу как мгновенный возврат давно прожитого чувства, которое не утратило силы.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почти лишён бытовых черт, поэтому образ становится обобщённым: перед нами не частная сцена, а символ памяти и любви.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контекст усиливает искренность текста, но смысл шире личной истории: любовь у Тютчева преодолевает время и сохраняет духовную значимость.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встречи к внутреннему преображению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задаёт внезапность события: появление близкого человека сразу выводит героя из обычного состояния.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Срабатывает память, и вместе с узнавание́м приходит ощущение, что давнее переживание не исчезло, а лишь было скрыто.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внутреннего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отклик усиливается: в герое соединяются удивление, благодарность и тихое потрясение от возвращённого чувства.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примиряет прошлое и настоящее: чувство не угасает, а открывает герою состояние духовной полноты.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событие сюжета, а толчок, который мгновенно оживляет память и запускает внутреннее движение лирического героя.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показано как целостный мир переживаний. Оно не отдаляется, а возвращается вместе с силой прежней любви.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 связывается с обновлением души. Весна у Тютчева означает возвращение тепла, света и жизненной энергии.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передают состояние внутреннего оживления. Через них личное чувство приобретает ясность, мягкость и надежду.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стихотворении не течёт ровно и линейно: одно сильное переживание как будто отменяет расстояние между прошлым и настоящим.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действует не механически, а глубоко и духовно. Она возвращает не только образ человека, но и само качество прежнего чувства.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подлинные переживания сохраняются дольше событий и не подчиняются обычному ходу лет: они могут внезапно ожить снова.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памяти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символ внутреннего возрождения
</a:t>
            </a:r>
            <a:endParaRPr lang="en-US" sz="3175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природная картина всегда связана с человеческим состоянием. Поэтому весна становится знаком внутреннего воскресения, а не просто красивой пейзажной деталью.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обозначает не только сезон, но и момент, когда душа вновь ощущает полноту жизни. Свет, тепло и пробуждение природы передают движение к обновлению.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сдержанная и исповедальная: герой не объясняет чувства подробно, а словно доверяет читателю самое важное, не повышая голоса.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внешней эффектности, но есть сильное внутреннее движение. Тихая грусть постепенно сменяется благодарностью и ощущением духовного света.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характерен для позднего Тютчева, где главное переживание раскрывается через тонкие смысловые сдвиги, а не через прямое признание.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эмоциональный строй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ямб создаёт напевность и помогает передать мягкое течение мысли, словно память развивается без резких остановок.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ритм и звуковая организация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синтаксические паузы усиливают ощущение внутреннего движения: читатель слышит не рассказ, а живое эмоциональное возвращение.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переносы придают речи естественность и одновременно музыкальность, делая переживание более сосредоточенным и глубоким.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поддерживает общую тональность стихотворения: признание звучит тихо, но оставляет сильное и продолжительное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отражает, как краткое событие переходит в глубокое переживание и завершается светлым внутренним равновесием.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эмоциональная высота приходится на возвращение былого чувства; затем напряжение смягчается, уступая место обновлению и покою.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Ф. И. Тютчева «Я встретил вас — и всё былое…»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сближают переживание героя с природой и временем, поэтому чувство воспринимается как живая сила, способная менять внутренний мир человека и возвращать ему утраченную полноту.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создают мягкую, светлую эмоциональную атмосферу: они не описывают событие подробно, а направляют внимание на тонкость чувства, его теплоту и едва уловимую радость.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усиливают музыкальность стихотворения, делают речь плавной и связной, будто мысль героя возвращается к одному и тому же переживанию, но на новом уровне.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прошлого и настоящего подчёркивает главный смысл: давно пережитая любовь не исчезает, а мгновенно обретает силу, когда встреча пробуждает память и душу.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стихотворения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текста помогают увидеть, как личное чувство превращается в философскую мысль о памяти и любви.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ведут к одной мысли: подлинное чувство переживает время и возвращает человеку внутреннюю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Тютчев, «Я встретил вас — и всё былое…»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неувядающей любви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стихотворении показана как чувство, которое не подчиняется годам: одна встреча способна вернуть не только память о прошлом, но и саму силу пережитого.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бытовых деталей делает образ любви обобщённым и универсальным, поэтому текст говорит не об одном эпизоде, а о вечной человеческой способности помнить.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находится не внешнее событие, а внутреннее возрождение, которое особенно понятно старшекласснику как опыт внезапно ожившего значимого воспоминания.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внешней встречи к философскому выводу о любви и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традиции русской любовной лирики XIX века, но отличается редкой психологической точностью: чувство показано через мгновение внутреннего отклика, а не через развёрнутый рассказ.
</a:t>
            </a:r>
            <a:endParaRPr lang="en-US" sz="1321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избегает идеализации: в его лирике любовь соединяет радость, боль, память и надежду, поэтому переживание выглядит сложным и правдивым, а не отвлечённо возвышенным.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форма, философская насыщенность и точный эмоциональный рисунок делают текст особенно важным для школьного анализа, где ценится умение видеть глубину в лаконичном высказывании.
</a:t>
            </a:r>
            <a:endParaRPr lang="en-US" sz="1358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контексте русской любовной лирики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случайной встречи, которая неожиданно возвращает сильные эмоции, понятна читателю любой эпохи, потому что связана с универсальным опытом человеческой памяти и узнавания.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сохраняет актуальность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прошлое может внезапно стать настоящим: одно мгновение способно изменить внутреннее состояние человека сильнее, чем долгие размышления или внешние события.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этот текст особенно близок, потому что говорит о переживаниях, знакомых каждому: о внезапном напоминании о важном человеке, месте или чувстве.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сдержанность делает стихотворение современным и сегодня: оно не навязывает эмоцию, а помогает её распознать, осмыслить и увидеть как часть личного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мягкая интонация приближают стихотворение к романсу, поэтому оно легко воспринимается на слух и запоминается как цельная музыкальная фраза.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тон звучит как личное признание без театральности: чувство передано тихо, но предельно сосредоточенно, что особенно важно для романса.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сочетается с сильной эмоциональной глубиной, а потому текст естественно переходит в музыкальную культуру и сохраняет выразительность в исполнении.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простота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жанром романса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в стихотворении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расположены неравномерно: одни создают смысловой центр, другие запускают движение сюжета и ведут к итоговому переживанию.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любовь доминируют, а встреча, время и обновление формируют путь к мысли о преображающей силе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Тютчев, «Я встретил вас — и всё былое…»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встречи способно вернуть целую жизнь переживаний.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Тютчев, «Я встретил вас — и всё былое…»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показывает, что для Тютчева прошлое не исчезает: оно сохраняется как живая память чувства и может вновь стать внутренней реальностью человека.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памяти, любви и внутреннем обновлении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создаёт краткий, но предельно ёмкий текст, в котором встреча становится началом духовного пробуждения. Стихотворение убеждает, что подлинная любовь не подвластна времени.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2026-05-19T21:58:33Z</dcterms:created>
  <dcterms:modified xsi:type="dcterms:W3CDTF">2026-05-19T21:58:33Z</dcterms:modified>
</cp:coreProperties>
</file>