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слов: фразеологизмы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образные выражения, которые говорят ярко и точно.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слышны в сказках, мультфильмах, книгах и обычных разговорах. Они делают речь живой, смешной и запоминающейся. Одно выражение может рассказать сразу о труде, характере, настроении или поступке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устойчивое сочетание слов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 — это несколько слов, которые вместе образуют один смысл. По отдельности они могут значить другое, но в выражении работают как единое целое.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обороте нельзя свободно менять слова местами или заменять их другими. Если переставить слова, выражение может звучать странно или потерять свой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говорят «сидеть сложа руки», а не «стоять сложа руки». Устойчивость помогает выражению оставаться привычным, понятным и точным для всех носителей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фразеологизмы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рисуют в воображении смешной или заметный образ. Поэтому речь становится живой, а запоминать её легче.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устойчивое выражение может заменить длинное объяснение. Это помогает говорить быстрее и точнее, не теряя смысла.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русский язык более красивым и выразительным. Они показывают, насколько язык умеет передавать оттенки мысли.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украшают разговор и текст. С ними даже обычная фраза звучит необычно, как маленькая языковая находка.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говорят не прямо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занята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«ломает голову», это не значит, что он что-то уронил на пол. Так говорят о человеке, который долго и трудно думает над задачей. В голове будто идёт настоящая работа, как в мастерской, где ищут решение.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здесь ни при чём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«считает ворон», он не занят орнитологией. Это выражение описывает человека, который отвлёкся, задумался и перестал следить за делом. Вроде бы сидит на месте, а мыслями уже далеко-далеко.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упало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«вешает нос», это не про длинный нос и не про одежду. Так говорят о человеке, который огорчился, расстроился или загрустил. Образ получается очень смешной, но смысл выражения вполне серьёзный.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фразеологизмов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состоит из нескольких слов, но смысл у него один, как у готовой языковой формулы. Нельзя понимать каждое слово отдельно и ждать точного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внутри выражения обычно нельзя легко менять местами или заменять другими. Если нарушить порядок, оборот станет непривычным и может потерять свой особый смысл.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часто звучат образно, ярко и эмоционально. Именно поэтому они быстро запоминаются и помогают детям и взрослым говорить выразительно и понятно.
</a:t>
            </a:r>
            <a:endParaRPr lang="en-US" sz="11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 труде и лени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Трудиться старательно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«Работать засучив рукава» значит взяться за дело серьёзно и без промедления. Так говорят о человеке, который работает быстро и охотно.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усердно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«Работать не покладая рук» — это трудиться долго и старательно, почти без отдыха. Такое выражение подчеркивает большое старание и терпение.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«Сидеть сложа руки» означает бездействовать и не помогать делу. Так говорят, когда человек просто наблюдает, вместо того чтобы работать.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Лениться и бездельничать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«Бить баклуши» — значит заниматься пустяками и уклоняться от дела. Выражение звучит весело, но ленивца выдаёт сразу.
</a:t>
            </a:r>
            <a:endParaRPr lang="en-US" sz="8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 характере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«Золотые руки» говорят о человеке, который умеет всё делать хорошо и аккуратно. Так хвалят мастера, которому можно доверить любое дело.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 рыба ни мясо» — это про человека без ярких черт, нерешительного и невыразительного. Такое выражение передаёт не действие, а впечатление о характере.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«Душа нараспашку» описывает открытого, честного и доброжелательного человека. С ним легко общаться, потому что он ничего не скрывает.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пришли устойчивые выражения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из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фразеологизмы родились из наблюдений за животными и явлениями природы. Выражение «как с гуся вода» связано с тем, что вода скатывается с перьев птицы. Образ оказался таким точным, что его запомнили на долгие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мастерской и рукоделия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выражения пришли из старинного труда и ремёсел. «Тянуть канитель» связано с тонкой и долгой работой в рукоделии, которая требовала терпения. Постепенно смысл стал переносным и стал означать затягивать дело.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обычаев и старых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выражения, которые напоминают о жизни людей в прошлом. «Дело в шляпе» связывают со старыми обычаями, когда важную бумагу или удачную находку могли спрятать в шляпу. Так история сохранилась в привычной фразе.
</a:t>
            </a:r>
            <a:endParaRPr lang="en-US" sz="11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фразеологизм по смыслу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перейти от буквального чтения к точному пониманию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сказках и книгах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Сказочники и писатели вставляют фразеологизмы, чтобы герои звучали живо, как настоящие люди, а не как учебные картинки.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сделать текст ярче, смешнее и понятнее: сразу чувствуется настроение героя и его отношение к событиям.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фразеологизмы особенно полезны, потому что они сближают книжную речь с обычным разговором и делают её естественной.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устойчивые сочетания помогают читать с интересом: образные слова легко запоминаются и вызывают улыбку.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понимать всё буквально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фразеологизм по отдельным словам, можно сильно ошибиться: смысл выражения часто скрыт и не совпадает с буквальным значением.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«Спустя рукава» не связано с одеждой, а означает небрежную работу; «держать язык за зубами» — это уметь молчать.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выражение правильно, нужно искать его общий смысл и смотреть на ситуацию, а не только на знакомые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образные истории фразеологизмов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муха превращается в слона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неприятность вдруг кажется огромной, если кто-то начинает слишком волноваться. Так и выражение «делать из мухи слона» помогает представить преувеличение в смешной и очень понятной форме. Сразу видно: проблема выросла не по размеру.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Соседи, которые всё время спорят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ссорятся почти по каждому поводу, и тогда говорят: «живут как кошка с собакой». В этой картинке чувствуется постоянное напряжение. Выражение звучит очень наглядно и помогает быстро понять характер отношений.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 неразлейвода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двое всегда вместе, их называют неразлучными, словно их водой не разольёшь. Это выражение рисует тёплую дружбу и сразу показывает, насколько крепкой бывает связь между людьми. Оно звучит весело и доброжелательно.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общении и вежливой речи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помогают говорить точнее: одним оборотом можно описать поступок, настроение или отношение к человеку без длинных объяснений.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«Держать слово» хвалит надёжного человека, а «попасть впросак» напоминает о неловкой ситуации, которую все хотят избежать.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выразительной, но их нужно употреблять к месту, чтобы звучать вежливо и понятно для 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фразеологизма в язык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выражение появляется в разговоре, книге, фильме или шутке и сначала звучит необычно, но понятно не всем.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часто повторяют многие люди, он становится знакомым, удобным и начинает жить в речи как готовая формула.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привычным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выражение закрепляется в языке и может использоваться уже без напоминания об авторе или первом источнике.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 и разные оттенки смысла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«Работать не покладая рук» и «засучив рукава» оба говорят о труде, но первое звучит как долгое усердие, а второе — как быстрый, решительный старт.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кошка с собакой» подчёркивает ссоры, а «водой не разольёшь» — очень крепкую дружбу; смысл меняется почти полностью.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«Повесить нос» и «грусть-тоска» связаны с печалью, но первое выражение передаёт личное огорчение, а второе — более сильное чувство.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фразеологизмы помогают выбирать нужный оттенок и делать речь точной, как аккуратный рисунок.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рядом с нами каждый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герои часто говорят образно, и мы сразу улыбаемся. Фразеологизм звучит как маленькая шутка, поэтому реплика запоминается быстрее обычной фразы. Так язык становится живым и очень заметным.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семейным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взрослые нередко говорят: «не вешай нос» или «держи слово». Ребёнок слышит такое выражение, понимает настроение и постепенно запоминает его как удобную языковую подсказку для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тоже встречаются устойчивые обороты: о торопливом ответе, о дружбе или о забывчивости. Они делают рассказ смешнее и помогают точнее описать событие, будто рисуют его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употреблении фразеологизма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узнавания выражения до проверки его уместности в тексте или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запоминания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Водить за нос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человеке, который обманывает и хитрит. Выражение звучит смешно, но смысл у него серьёзный: доверять такому человеку нельзя.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на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событие случилось совсем неожиданно. Как внезапный снег, оно появляется без предупреждения и удивляет всех вокруг.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сложа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человеке, который ничего не делает и ленится. В выражении сразу видно: руки будто отдыхают, а дела стоят на месте.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выражением хвалят очень умелого человека. Он всё делает ловко, аккуратно и красиво, словно у него действительно волшебные руки.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кошка с собакой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описывают людей, которые постоянно ссорятся и не могут договориться. Образ получается ярким и сразу понятным даже без долгих объяснений.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русский язык живым и ярким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помогают говорить образно, понимать книги и точнее передавать мысли. Чем больше таких выражений знает ученик, тем богаче становится его речь и интереснее чтение.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2026-05-21T20:22:59Z</dcterms:created>
  <dcterms:modified xsi:type="dcterms:W3CDTF">2026-05-21T20:22:59Z</dcterms:modified>
</cp:coreProperties>
</file>