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 эпохи ранней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 возникла после царской власти, формируя основу общества и права.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республики: исторические предпосылки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 веке до н.э. римляне свергли царя и создали республику с выборными магистратами. Общество разделялось на патрициев и плебеев, что привело к социальной напряжённости и будущей борьбе за права.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и плебеи: отличие и социальное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Патриции: знатные наследники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были потомками древних родов, владели землёй и занимали главные государственные посты, включая религиозные функции. Их влияние формировало власть в Риме.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Плебеи: свободные, но ограниченные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состояли из земледельцев и ремесленников без политических прав. Они часто зависели от патронов и имели ограниченный доступ к управлению и защите законов.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сецессия плебеев и учреждение народных трибунов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494 году до н.э. плебеи массово покинули Рим в знак протеста против долгового рабства и произвола патрициев. Это действие оказало давление на власть, вынудив её пойти на уступки.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уходят на Священную гору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сецессию была учреждена новая должность — народного трибуна. Его задача была защищать плебеев от несправедливых действий магистратов и обеспечивать права народа.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народных трибунов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патрициев в структуре ранней республики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контролировали Сенат, принимали ключевые решения по внутренней и внешней политике, удерживая основные рычаги власти.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осуществляли религиозное руководство, включая проведение обязательных гаданий (ауспиции), важнейших для легитимизации действий государства.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избирать и занимать высшие государственные должности принадлежало только патрициям, что закрепляло их политическое доминирование.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жизни плебеев: экономические и правовые проблемы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часто попадали в долговое рабство из-за невозможности расплатиться с долгами, что разрушало семьи и порождало социальную нестабильность.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равных прав в судопроизводстве затрудняло защиту плебеев от неправомерных обвинений и ограничивало их юридические возможности.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трудности, плебеи находили поддержку у патронов-патрициев, что создавало сложные отношения зависимости и взаимного использования.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были лишены возможности владеть землёй и часто вынуждены работать арендаторами на патрициев, что ограничивало их экономическую независимость.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плебеев: социальные и политические перемены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долгового рабства была одной из ключевых требований, способствовавшей улучшению их социального положения и свобод.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требовали права избирать народных трибунов для защиты своих интересов и участия в управлении государством.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настаивали на доступе к судопроизводству и публичному закреплению законов для предотвращения произвола патрициев.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Римской республики, научные исследования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борьбы патрициев и плебеев: хронология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соответствует значимому законодательному или институциональному изменению в пользу плебеев.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устойчивое расширение прав и ролей плебеев в государстве по мере их борьбы.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народных трибунов и их полномочия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трибуны обладали правом вето на решения магистратов и Сената, защищая плебеев от несправедливых законов.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главной задачей была охрана прав плебеев, включая защиту от арестов, штрафов и конфискаций имущества без законного оправдания.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Трибуны были неприкосновенны: никто не мог вмешиваться в их деятельность или лично угрожать им, что укрепляло авторитет этой должности.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законов XII таблиц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XII таблиц впервые закрепили гражданские права и обязанности в письменной форме, что сделало их доступными для всех.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свод стал компромиссом между патрициями и плебеями, установив более справедливые правила суда и наказаний.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письменного права снизило произвол судей и усилило юридическую защиту простых граждан.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способствовали формированию равенства перед законом и укрепляли правовую основу римской республики.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плебеев к высшим государственным должностям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плебеи смогли избираться на должности преторов и цензоров, что позволяло им влиять на судебные процессы и оценку имущества. Таким образом, постепенно размывалась монополия патрициев на власть.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принятием закона Лициния-Секстия в 367 г. до н.э. плебеи впервые получили право занимать должность консула. Это означало значительное расширение политического участия простых граждан в управлении республикой.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закона Гортензия сделало решения собраний плебеев обязательными для всего общества, ликвидировав юридические барьеры между сословиями.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287 г. до н.э.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 окончательного закрепления равенства патрициев и плебеев перед законом.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0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Древнеримские исторические источники, античные хроники
</a:t>
            </a:r>
            <a:endParaRPr lang="en-US" sz="11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угроза как фактор примирения сословий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военные конфликты с этрусками, латинянами и галлами требовали объединения всех слоёв римского общества для защиты территории и общих интересов.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опасность заставляла патрициев идти на уступки плебеям, укрепляя единство и обеспечивая стабильность государства в периоды внешнего давления.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развитие государственных институтов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учреждены должности плебейских эдилов и квесторов, что дало плебеям инструменты для участия в управлении и контроле за общественными делами.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коллегиальности обеспечило разделение власти и предотвращение злоупотреблений, повышая эффективность власти и защиту интересов общества.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долгового рабства и расширение права апелляции в народные собрания способствовали развитию принципов правового государства в Риме.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борьбы: достижения и ограничения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равенство патрициев и плебеев было закреплено, плебеи получили формальные политические права и доступ к высшим должностям.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Расслоение внутри самого плебейства привело к образованию богатой элиты, сопоставимой с патрициями по влиянию.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это заложило основу для новых социальных конфликтов, которые возникнут в поздней республика.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успехи, экономическое неравенство сохранялось — многие простые плебеи оставались в бедности и без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вопрос и социальное расслоение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социально-экономические проблемы приводили к новым волнениям, угрожая стабильности римского общества.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победных войн земли часто распределялись в пользу патрициев и зажиточных плебеев, что усиливало имущественное неравенство.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простых плебеев получали мало или вовсе не получали земли, вынуждены были работать на аренду или отрабатывать долги.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уроки ранней республики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научила искать компромиссы между различными слоями общества для сохранения единства и стабильности государства.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Возникла идея коллективного правления через институты с разделением власти, обеспечивающие баланс и контроль.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принципа народного суверенитета способствовало участию граждан в управлении и защите своих прав.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народных трибунов и письменных законов стало основой для дальнейшего развития римской политической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борьбы сословий в культуре и искусстве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книг Стивена Сэйлора «Рим» подробно описывает противостояние сословий, показывая сложные взаимоотношения и борьбу за справедливость через судьбы героев. Это помогает лучше понять историю ранней республики.
</a:t>
            </a:r>
            <a:endParaRPr lang="en-US" sz="854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романы о конфликте патрициев и плебеев
</a:t>
            </a:r>
            <a:endParaRPr lang="en-US" sz="1101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«Спартак» и сериал HBO «Рим» ярко иллюстрируют социальные конфликты и реформы, раскрывая темы свободы, достоинства и политических преобразований в эпоху ранней республики.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Кинематографическое отображение борьбы за права
</a:t>
            </a:r>
            <a:endParaRPr lang="en-US" sz="11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влияние событий ранней республики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гражданства и равенства перед законом, заложенные в ранней республике, стали фундаментом многих европейских государств и правовых 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простых граждан в рамках государственных институтов повлияла на формирование современных парламентских и судебных практик.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Рима вдохновлял создание гарантий политического участия и общественного контроля в последующих эпохах и странах.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период — фундамент вечного Рима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республике и борьба сословий создали прочную систему законов и институтов, которая стала основой могущества Рима и примером для будущих цивилизаций.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2026-05-10T11:31:43Z</dcterms:created>
  <dcterms:modified xsi:type="dcterms:W3CDTF">2026-05-10T11:31:43Z</dcterms:modified>
</cp:coreProperties>
</file>