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пища: что это и почему она важна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крупы и бобовые — основа здорового рациона.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 в жизни школьника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11–12 лет организм быстро растет, и ему особенно нужны энергия, витамины, минералы и клетчатка. Растительные продукты помогают питаться разнообразно и выбирать более полезные перекусы каждый день.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растительной пищи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ягоды и зелень дают организму воду, витамины и минеральные вещества, которые помогают расти и поддерживать здоровье каждый день.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Бобовые, крупы и хлеб из цельного зерна содержат белок и сложные углеводы. Они надолго насыщают и дают силы для учебы и активных дел.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Орехи, семена и растительные масла содержат полезные жиры. В небольшом количестве они дополняют рацион и помогают сделать питание более полноценным.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как источник витаминов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продукта многое говорит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 часто означают разный набор полезных веществ. Помидоры, морковь, шпинат и капуста отличаются по составу, поэтому полезно есть продукты разных оттенков.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выбрать для перекуса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школы удобно брать яблоко, грушу, морковь, огурец или ягоды. Такие перекусы помогают утолить голод и не перегружать рацион сладостями.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в разных продуктах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и цельные злаки особенно полезны для сытного рациона и работы кишечника.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и овсянка заметно опережают фрукты и овощи по клетчатке, поэтому их стоит включать чаще.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значения на 100 г продукта по справочным таблицам пищевой ценности.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растительной пищи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вещества преобладают в разных группах продуктов и какую пользу они дают.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группы своя главная роль: одни продукты дают энергию, другие — белок, витамины и воду. Вместе они делают рацион сбалансированным.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общим пищевым свойствам основных групп растительных продуктов.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и ее роль в организме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почти не переваривается, но помогает кишечнику работать правильно. Она проходит через пищеварительную систему и поддерживает ее естественное движение.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с клетчаткой дольше сохраняют сытость и помогают полезным бактериям в кишечнике. Особенно много ее в овощах, бобовых, кашах и цельнозерновом хлебе.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клетчатки мало, чувство голода возвращается быстрее, а пищеварение становится менее комфортным. Поэтому важно включать такие продукты в ежедневный рацион.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растительной пищи в организме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переваривания и роль воды в работе клетчатки.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как важная часть рациона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Чечевица, фасоль, горох и нут дают растительный белок, железо, магний и клетчатку. Они хорошо насыщают и подходят для супов, салатов, рагу и гарниров.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чечевица содержит около 9 г белка в 100 г. Бобовые помогают разнообразить меню и могут заменять часть мясных блюд при полноценном рационе.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растительные продукты дают больше энергии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ценность зависит не только от калорийности, но и от состава продукта.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Крупы дают основную долю энергии, а орехи и семена добавляют больше жиров. Овощи насыщают меньше, но помогают объемом и водой.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типичным энергетическим свойствам групп растительных продуктов.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2348" y="2233462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 и защита организма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Цитрусовые, ягоды, сладкий перец и капуста помогают получать витамин C. Он участвует в защите организма и особенно важен, когда нужно поддерживать силы в период простуд.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Каротиноиды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Морковь, тыква, шпинат и брокколи содержат каротиноиды. Эти вещества поддерживают здоровье кожи и зрения, а также входят в состав многих ярко окрашенных овощей и зелени.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Фолаты и клетчатка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Листовые овощи и бобовые дают фолаты и клетчатку. Они помогают клеткам расти, поддерживают работу кишечника и делают питание более полноценным и разнообразным.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овощи и фрукты есть каждый день, организму легче получать нужные вещества без лишних сладких перекусов. Особенно полезно включать их в рацион в холодный сезон.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продукты и блюда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растительные продукты удобно использовать в разные сезоны и какие простые блюда из них можно приготовить.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сезоны дают свои доступные продукты, поэтому меню можно делать разнообразным круглый год. Из местных овощей и фруктов легко собирать простые блюда без сложной готовки.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«Растительная пища»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сбалансированная тарелка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Половину тарелки должны занимать овощи и фрукты: так в одном приеме пищи становится больше клетчатки, воды и витаминов, а еда выглядит ярко и аппетитно.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тарелки отводят под крупы или картофель. Они дают организму энергию, которая особенно нужна на уроках, переменах и после активных занятий.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четверть занимают белковые продукты, включая бобовые. Лучше выбирать воду как напиток, чтобы прием пищи оставался легким и не перегружал рацион.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растительные продукты чаще бывают в школьном меню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каши появляются в рационе чаще, чем бобовые. Это показывает, что меню можно сделать еще разнообразнее за счет овощей и белковых растительных блюд.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привычные и удобные продукты, но фасоль заметно отстает. Значит, в школьном меню стоит чаще добавлять бобовые и овощи.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данных для анализа школьного меню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 в кухнях разных стран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Средиземноморья часто готовят блюда из овощей, бобовых, оливкового масла и цельнозернового хлеба. Такое сочетание делает еду сытной, но не слишком тяжелой.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азиатских кухнях широко используют рис, сою, зелень и разные овощи. Эти продукты удобно сочетать в супах, гарнирах и простых горячих блюдах.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популярны фасоль, чечевица, кукуруза и местные овощи. Это показывает, что растительная пища может быть частью традиций самых разных народов.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овощей от грядки до стола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овощи проходят путь от выращивания до подачи на стол и почему на каждом этапе важны чистота и свежесть.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Завтрак, который надолго помогает быть бодрым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овсянки утром выглядит просто, но работает очень эффективно. Каша медленно переваривается и помогает дольше сохранять сытость, поэтому на уроках легче сосредоточиться и не тянуться к сладким перекусам между занятиями.
</a:t>
            </a:r>
            <a:endParaRPr lang="en-US" sz="115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Гречка и бурый рис в обеде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Гречка и бурый рис хорошо подходят к овощам, соусам и бобовым. В таких блюдах сочетаются сложные углеводы, клетчатка и полезные минералы, а сам обед получается питательным и удобным для учебного дня.
</a:t>
            </a:r>
            <a:endParaRPr lang="en-US" sz="129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Цельнозерновой хлеб в привычных приемах пищи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Сэндвич с цельнозерновым хлебом можно сделать с овощами, творогом или бобовой пастой. Такой вариант помогает получить энергию без лишней сладости и делает рацион разнообразнее.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Крупы и цельнозерновые продукты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растительных продуктов нужно в день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Порции можно распределять по приемам пищи: часть утром, часть в обед и часть на ужин или перекус.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рационе важен не один вид продуктов, а их сочетание. Больше всего места занимают овощи и крупы, а бобовые и орехи дополняют меню.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Ориентиры, приведенные в материале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мифы о растительной пище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том, что растительная еда всегда пресная, неверен. Вкус зависит от специй, способа приготовления и сочетания продуктов, поэтому салаты, супы и рагу могут быть очень разными.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мнение, что белок бывает только в мясе. На самом деле его дают бобовые, крупы, орехи и семена, а при разнообразном рационе можно составить полноценное меню.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думают, что овощи нужны только летом. Но капуста, морковь, свекла, замороженные овощи и ягоды помогают готовить полезные блюда в любое время года.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 — каждый день и в разных видах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овощи, фрукты, бобовые и крупы в рационе, тем легче получать витамины, клетчатку и энергию. Такой выбор помогает школьнику расти, учиться и чувствовать себя лучше.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2026-05-20T22:27:49Z</dcterms:created>
  <dcterms:modified xsi:type="dcterms:W3CDTF">2026-05-20T22:27:49Z</dcterms:modified>
</cp:coreProperties>
</file>