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восточный регион России — яркий, огромный и очень разный.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на краю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восточный макрорегион страны, где рядом существуют океанские берега, тайга, вулканы и крупные города. Здесь природа особенно разнообразна, а расстояния между населёнными пунктами очень велики.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субъектов Дальнего Востока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страны на карте
</a:t>
            </a:r>
            <a:pPr algn="ctr" indent="0" marL="0">
              <a:lnSpc>
                <a:spcPct val="100000"/>
              </a:lnSpc>
              <a:buNone/>
            </a:pPr>
            <a:r>
              <a:rPr lang="en-US" sz="4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карте легко увидеть, что Дальний Восток тянется от южных границ до берегов Тихого океана. В его составе есть области, края, республика и автономная область, поэтому регион выглядит особенно крупным и разнородным.
</a:t>
            </a:r>
            <a:endParaRPr lang="en-US" sz="1131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субъекты
</a:t>
            </a:r>
            <a:pPr algn="ctr" indent="0" marL="0">
              <a:lnSpc>
                <a:spcPct val="100000"/>
              </a:lnSpc>
              <a:buNone/>
            </a:pPr>
            <a:r>
              <a:rPr lang="en-US" sz="4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внимательно рассмотреть административную карту, можно найти Амурскую и Магаданскую области, Приморский и Хабаровский края, Камчатку и Сахалин. Здесь же расположены Республика Саха (Якутия) и Еврейская автономная область.
</a:t>
            </a:r>
            <a:endParaRPr lang="en-US" sz="1094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граница сложная
</a:t>
            </a:r>
            <a:pPr algn="ctr" indent="0" marL="0">
              <a:lnSpc>
                <a:spcPct val="100000"/>
              </a:lnSpc>
              <a:buNone/>
            </a:pPr>
            <a:r>
              <a:rPr lang="en-US" sz="4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региона не выглядит одной линией: она проходит по суше, побережьям, островам и большим рекам. Поэтому для понимания Дальнего Востока важно не только запомнить названия, но и представить его географический масштаб.
</a:t>
            </a:r>
            <a:endParaRPr lang="en-US" sz="1131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Дальнего Востока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по площади сравним с крупнейшими странами мира и потому требует долгих переездов и перелётов.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занимает очень большую территорию, поэтому внутри него расстояния и время в пути особенно заметны.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 общедоступным справочным данным о площади территорий; значения округлены.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Дальнего Востока теплее и влажнее, чем северные районы. Здесь встречаются смешанные и широколиственные леса, а летом растения успевают пройти короткий, но важный период роста.
</a:t>
            </a:r>
            <a:endParaRPr lang="en-US" sz="1079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pPr algn="l" indent="0" marL="0">
              <a:lnSpc>
                <a:spcPct val="100000"/>
              </a:lnSpc>
              <a:buNone/>
            </a:pPr>
            <a:r>
              <a:rPr lang="en-US" sz="4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Таёжные пространства занимают огромные площади и выглядят по-разному в зависимости от рельефа и влажности. В них преобладают хвойные деревья, мхи, кустарники и животные, хорошо приспособленные к холодам.
</a:t>
            </a:r>
            <a:endParaRPr lang="en-US" sz="983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тундра
</a:t>
            </a:r>
            <a:pPr algn="l" indent="0" marL="0">
              <a:lnSpc>
                <a:spcPct val="100000"/>
              </a:lnSpc>
              <a:buNone/>
            </a:pPr>
            <a:r>
              <a:rPr lang="en-US" sz="4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ландшафт становится суровее: появляются тундра, каменистые участки и вечная мерзлота. Растительность здесь низкорослая, а природные условия требуют особой выносливости от всех живых организмов.
</a:t>
            </a:r>
            <a:endParaRPr lang="en-US" sz="983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вулканические плато и морские побережья создают очень пёструю картину. На одной карте можно увидеть долины, хребты, лавовые поля, бухты и острова, соединённые в единый регион.
</a:t>
            </a:r>
            <a:endParaRPr lang="en-US" sz="1079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океан вокруг региона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182910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Охотское море
</a:t>
            </a:r>
            <a:pPr algn="l" indent="0" marL="0">
              <a:lnSpc>
                <a:spcPct val="100000"/>
              </a:lnSpc>
              <a:buNone/>
            </a:pPr>
            <a:r>
              <a:rPr lang="en-US" sz="6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Охотское море омывает значительную часть восточных берегов и известно суровой погодой, богатой рыбой и активным промыслом. Его прибрежные воды важны для морских животных и птиц.
</a:t>
            </a:r>
            <a:endParaRPr lang="en-US" sz="1210" dirty="0"/>
          </a:p>
        </p:txBody>
      </p:sp>
      <p:sp>
        <p:nvSpPr>
          <p:cNvPr id="10" name="Text 2"/>
          <p:cNvSpPr txBox="1"/>
          <p:nvPr/>
        </p:nvSpPr>
        <p:spPr>
          <a:xfrm>
            <a:off x="5182910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Японское море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Японское море связано с портами, судоходством и густонаселёнными южными берегами. Здесь больше морских маршрутов, а бухты помогают строить удобные гавани и защищённые стоянки для судов.
</a:t>
            </a:r>
            <a:endParaRPr lang="en-US" sz="1198" dirty="0"/>
          </a:p>
        </p:txBody>
      </p:sp>
      <p:sp>
        <p:nvSpPr>
          <p:cNvPr id="11" name="Text 3"/>
          <p:cNvSpPr txBox="1"/>
          <p:nvPr/>
        </p:nvSpPr>
        <p:spPr>
          <a:xfrm>
            <a:off x="7217727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Берингово море и соседние проливы соединяют Дальний Восток с Арктикой и северной частью Тихого океана. Эти воды особенно значимы для миграции рыб и морских млекопитающих.
</a:t>
            </a:r>
            <a:endParaRPr lang="en-US" sz="1267" dirty="0"/>
          </a:p>
        </p:txBody>
      </p:sp>
      <p:sp>
        <p:nvSpPr>
          <p:cNvPr id="12" name="Text 4"/>
          <p:cNvSpPr txBox="1"/>
          <p:nvPr/>
        </p:nvSpPr>
        <p:spPr>
          <a:xfrm>
            <a:off x="7217727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определяет климат побережий, работу портов и богатство прибрежных экосистем. Изрезанная линия берега, острова и проливы делают морскую карту региона очень сложной.
</a:t>
            </a:r>
            <a:endParaRPr lang="en-US" sz="1256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 — край вулканов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Огненная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известна как один из самых вулканически активных районов мира. Здесь находятся действующие вулканы, а землетрясения напоминают о постоянном движении земной коры.
</a:t>
            </a:r>
            <a:endParaRPr lang="en-US" sz="1317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под 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6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источники и гейзеры — ещё одна особенность полуострова. Они связаны с внутренним теплом Земли и создают яркие природные объекты, которые привлекают исследователей и туристов.
</a:t>
            </a:r>
            <a:endParaRPr lang="en-US" sz="1218" dirty="0"/>
          </a:p>
        </p:txBody>
      </p:sp>
      <p:sp>
        <p:nvSpPr>
          <p:cNvPr id="11" name="Text 3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Камчатки очень контрастный: высокие хребты чередуются с долинами, лавовыми полями и прибрежными равнинами. Поэтому пейзаж меняется почти на каждом участке дороги.
</a:t>
            </a:r>
            <a:endParaRPr lang="en-US" sz="1282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Камчатки особенно хрупкая, потому что вулканические процессы и суровый климат формируют редкие экосистемы. Здесь важно бережно относиться к ландшафтам и не нарушать природное равновесие.
</a:t>
            </a:r>
            <a:endParaRPr lang="en-US" sz="1192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смена сезонов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региона меняется очень резко: одни территории живут в условиях арктического холода, другие — под влиянием океана и муссонов.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северу и удалённее от океана, тем зима длиннее и холоднее. Побережья смягчают климат, но приносят туманы и ветры.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климатическим особенностям Дальнего Востока России.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пути региона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
</a:t>
            </a:r>
            <a:pPr algn="l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 — одна из главных рек северо-востока. Она соединяет большие пространства Якутии, служит важной транспортной артерией и помогает понять, насколько огромна эта территория.
</a:t>
            </a:r>
            <a:endParaRPr lang="en-US" sz="1079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
</a:t>
            </a:r>
            <a:pPr algn="l" indent="0" marL="0">
              <a:lnSpc>
                <a:spcPct val="100000"/>
              </a:lnSpc>
              <a:buNone/>
            </a:pPr>
            <a:r>
              <a:rPr lang="en-US" sz="53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 известен как пограничная и очень длинная река. В его бассейне расположены города, сельские районы и богатые природные территории, где вода особенно нужна людям и хозяйству.
</a:t>
            </a:r>
            <a:endParaRPr lang="en-US" sz="1064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pPr algn="l" indent="0" marL="0">
              <a:lnSpc>
                <a:spcPct val="100000"/>
              </a:lnSpc>
              <a:buNone/>
            </a:pPr>
            <a:r>
              <a:rPr lang="en-US" sz="5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Колыма и Уссури важны для северных и южных районов региона по-разному. Одна река связана с суровой природой, другая — с более мягкими ландшафтами и плотным заселением.
</a:t>
            </a:r>
            <a:endParaRPr lang="en-US" sz="1086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Дальнего Востока используют для перевозок, рыболовства и снабжения удалённых поселений. Во многих местах они остаются главными дорогами, особенно там, где сухопутных путей мало.
</a:t>
            </a:r>
            <a:endParaRPr lang="en-US" sz="1079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Дальнего Востока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81335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живёт в лесах юга Дальнего Востока и нуждается в больших, спокойных территориях. Его густая шерсть помогает переносить холодные зимы и сохранять тепло.
</a:t>
            </a:r>
            <a:endParaRPr lang="en-US" sz="1308" dirty="0"/>
          </a:p>
        </p:txBody>
      </p:sp>
      <p:sp>
        <p:nvSpPr>
          <p:cNvPr id="10" name="Text 2"/>
          <p:cNvSpPr txBox="1"/>
          <p:nvPr/>
        </p:nvSpPr>
        <p:spPr>
          <a:xfrm>
            <a:off x="781335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 и белоплечий орлан связаны с морскими побережьями и островами. Морж использует толстый слой жира, а орлан приспособлен к ветру и долгим полётам над водой.
</a:t>
            </a:r>
            <a:endParaRPr lang="en-US" sz="1295" dirty="0"/>
          </a:p>
        </p:txBody>
      </p:sp>
      <p:sp>
        <p:nvSpPr>
          <p:cNvPr id="11" name="Text 3"/>
          <p:cNvSpPr txBox="1"/>
          <p:nvPr/>
        </p:nvSpPr>
        <p:spPr>
          <a:xfrm>
            <a:off x="2816152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горах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баран обитает в горах и хорошо держится на крутых склонах. Его копыта помогают уверенно передвигаться по камням, снегу и обледеневшим участкам.
</a:t>
            </a:r>
            <a:endParaRPr lang="en-US" sz="1295" dirty="0"/>
          </a:p>
        </p:txBody>
      </p:sp>
      <p:sp>
        <p:nvSpPr>
          <p:cNvPr id="12" name="Text 4"/>
          <p:cNvSpPr txBox="1"/>
          <p:nvPr/>
        </p:nvSpPr>
        <p:spPr>
          <a:xfrm>
            <a:off x="2816152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63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 корейский — важное дерево дальневосточных лесов. Он устойчив к холодам, даёт пищу животным и формирует среду, которую нужно беречь особенно внимательно.
</a:t>
            </a:r>
            <a:endParaRPr lang="en-US" sz="1266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ресурсы Дальнего Востока помогают региону развиваться, но требуют аккуратного использования и охраны.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богат разными видами ресурсов: морскими, лесными и минеральными. Их значение высоко для экономики, но добыча должна сочетаться с охраной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 природных ресурсах Дальнего Востока России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Дальнего Востока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 море в жизни региона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уловы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Промысел лосося и минтая особенно важен для побережий. Он обеспечивает работу рыбакам, переработчикам и портам, а также влияет на питание жителей региона.
</a:t>
            </a:r>
            <a:endParaRPr lang="en-US" sz="1351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деликатесы
</a:t>
            </a:r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Крабы, гребешок и трепанг — ценные морепродукты Дальнего Востока. Их добыча требует строгого соблюдения правил, чтобы сохранить морские запасы на будущее.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для 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прибрежных городов рыболовство — это не только еда, но и занятость, работа причалов, холодильников и судов. От него зависит жизнь многих посёлков.
</a:t>
            </a:r>
            <a:endParaRPr lang="en-US" sz="1282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воды вокруг региона кормят людей и поддерживают целые экосистемы. Поэтому важны не только уловы, но и охрана нерестилищ, бухт и прибрежных зон.
</a:t>
            </a:r>
            <a:endParaRPr lang="en-US" sz="1349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650" y="1027075"/>
            <a:ext cx="2352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0750" y="1027075"/>
            <a:ext cx="2058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9050" y="3068825"/>
            <a:ext cx="2058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3150" y="3033325"/>
            <a:ext cx="246600" cy="21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хозяйничают в регионе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юга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юге, где климат мягче, выращивают сою, картофель, овощи и зерновые. Земледелие здесь помогает обеспечивать города свежими продуктами и уменьшает зависимость от дальних перевозок.
</a:t>
            </a:r>
            <a:endParaRPr lang="en-US" sz="1162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Промыслы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 сбор дикоросов дополняют хозяйство там, где земледелие почти невозможно. Ягоды, грибы, орехи и дичь помогают выживать в суровом климате.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Оленеводство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и горных районах важную роль играет оленеводство. Оно связано с кочевым образом жизни, перевозкой грузов и сохранением традиций местных народов.
</a:t>
            </a:r>
            <a:endParaRPr lang="en-US" sz="123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расстоянии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 между сёлами делают особенно важными сезонную работу, запасы на зиму и местное производство. Хозяйство подстраивается под рельеф, почвы и погоду.
</a:t>
            </a:r>
            <a:endParaRPr lang="en-US" sz="12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253394"/>
            <a:ext cx="4336500" cy="24169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их среда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Дальнего Востока живут в разных природных условиях и по-своему приспособились к тайге, тундре, берегам и большим рекам.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региона многонационально. У каждого народа есть своя среда обитания, хозяйственные занятия и культурные традиции, связанные с природой.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краеведения Дальнего Востока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сохраняются традиции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за столом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зимние праздники на столе появляются горячий чай, рыба, оленина и лепёшки. Еда здесь не случайна: она помогает переживать холод, дорогу и долгую зиму, когда особенно важны сила и тепло.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 узоры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Резьба по дереву, вышивка и национальные орнаменты украшают одежду и предметы быта. В каждом узоре часто можно узнать историю семьи, её связь с лесом, морем или тундрой.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Фестивали, школьные праздники и музейные экспозиции знакомят детей с языками, песнями и обычаями народов. Так традиции не остаются только в прошлом, а продолжают жить в новых поколениях.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городов — пять образов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190475" y="1337300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4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 часто называют морскими воротами России на Тихом океане. Здесь видны бухты, корабли и мосты, а городской пейзаж подчёркивает близость к морю и международным связям.
</a:t>
            </a:r>
            <a:endParaRPr lang="en-US" sz="1013" dirty="0"/>
          </a:p>
        </p:txBody>
      </p:sp>
      <p:sp>
        <p:nvSpPr>
          <p:cNvPr id="11" name="Text 2"/>
          <p:cNvSpPr txBox="1"/>
          <p:nvPr/>
        </p:nvSpPr>
        <p:spPr>
          <a:xfrm>
            <a:off x="5190475" y="2564447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Хабаровск
</a:t>
            </a:r>
            <a:pPr algn="l" indent="0" marL="0">
              <a:lnSpc>
                <a:spcPct val="100000"/>
              </a:lnSpc>
              <a:buNone/>
            </a:pPr>
            <a:r>
              <a:rPr lang="en-US" sz="4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Хабаровск стоит на Амуре и выглядит как крупный административный и транспортный центр. Широкие набережные, река и длинные мосты помогают понять его роль в жизни региона.
</a:t>
            </a:r>
            <a:endParaRPr lang="en-US" sz="1058" dirty="0"/>
          </a:p>
        </p:txBody>
      </p:sp>
      <p:sp>
        <p:nvSpPr>
          <p:cNvPr id="12" name="Text 3"/>
          <p:cNvSpPr txBox="1"/>
          <p:nvPr/>
        </p:nvSpPr>
        <p:spPr>
          <a:xfrm>
            <a:off x="5190475" y="3791595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Петропавловск-Камчатский
</a:t>
            </a:r>
            <a:pPr algn="l" indent="0" marL="0">
              <a:lnSpc>
                <a:spcPct val="100000"/>
              </a:lnSpc>
              <a:buNone/>
            </a:pPr>
            <a:r>
              <a:rPr lang="en-US" sz="4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Петропавловск-Камчатский окружён вулканами, сопками и морским побережьем. Город сразу показывает, насколько тесно на Камчатке связаны природа, рельеф и повседневная жизнь людей.
</a:t>
            </a:r>
            <a:endParaRPr lang="en-US" sz="1009" dirty="0"/>
          </a:p>
        </p:txBody>
      </p:sp>
      <p:sp>
        <p:nvSpPr>
          <p:cNvPr id="13" name="Text 4"/>
          <p:cNvSpPr txBox="1"/>
          <p:nvPr/>
        </p:nvSpPr>
        <p:spPr>
          <a:xfrm>
            <a:off x="7207550" y="1337300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Якутск
</a:t>
            </a:r>
            <a:pPr algn="l" indent="0" marL="0">
              <a:lnSpc>
                <a:spcPct val="100000"/>
              </a:lnSpc>
              <a:buNone/>
            </a:pPr>
            <a:r>
              <a:rPr lang="en-US" sz="4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Якутск известен как город на вечной мерзлоте. Здесь особенно заметны особенности северного строительства, а сама городская среда помогает представить суровые условия республики.
</a:t>
            </a:r>
            <a:endParaRPr lang="en-US" sz="1058" dirty="0"/>
          </a:p>
        </p:txBody>
      </p:sp>
      <p:sp>
        <p:nvSpPr>
          <p:cNvPr id="14" name="Text 5"/>
          <p:cNvSpPr txBox="1"/>
          <p:nvPr/>
        </p:nvSpPr>
        <p:spPr>
          <a:xfrm>
            <a:off x="7207550" y="2564447"/>
            <a:ext cx="15054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Южно-Сахалинск
</a:t>
            </a:r>
            <a:pPr algn="l" indent="0" marL="0">
              <a:lnSpc>
                <a:spcPct val="100000"/>
              </a:lnSpc>
              <a:buNone/>
            </a:pPr>
            <a:r>
              <a:rPr lang="en-US" sz="4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Южно-Сахалинск расположен на острове и сохраняет заметный морской характер. В его образе сочетаются портовая близость, островная жизнь и связь с природой Сахалина.
</a:t>
            </a:r>
            <a:endParaRPr lang="en-US" sz="1058" dirty="0"/>
          </a:p>
        </p:txBody>
      </p:sp>
      <p:sp>
        <p:nvSpPr>
          <p:cNvPr id="15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соединяет Дальний 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разные виды транспорта помогают преодолевать большие расстояния и связывать населённые пункты региона.
</a:t>
            </a:r>
            <a:endParaRPr lang="en-US" sz="248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экспедиции и морские походы открывали побережья, реки и удобные места для стоянок. Освоение шло медленно, потому что расстояния были огромными, а природа — суровой.
</a:t>
            </a:r>
            <a:endParaRPr lang="en-US" sz="1336" dirty="0"/>
          </a:p>
        </p:txBody>
      </p:sp>
      <p:sp>
        <p:nvSpPr>
          <p:cNvPr id="7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XIX–XX век
</a:t>
            </a:r>
            <a:pPr algn="ctr" indent="0" marL="0">
              <a:lnSpc>
                <a:spcPct val="100000"/>
              </a:lnSpc>
              <a:buNone/>
            </a:pPr>
            <a:r>
              <a:rPr lang="en-US" sz="52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городов, железной дороги и портовой инфраструктуры ускорило развитие региона. Связь с остальной страной стала надёжнее, а население получило новые возможности для учёбы и работы.
</a:t>
            </a:r>
            <a:endParaRPr lang="en-US" sz="1220" dirty="0"/>
          </a:p>
        </p:txBody>
      </p:sp>
      <p:sp>
        <p:nvSpPr>
          <p:cNvPr id="8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отряды, переселенцы и торговые пути закрепляли присутствие России на востоке. Появлялись первые укрепления, сёла и порты, связанные с рекой, морем и обменом товаров.
</a:t>
            </a:r>
            <a:endParaRPr lang="en-US" sz="1284" dirty="0"/>
          </a:p>
        </p:txBody>
      </p:sp>
      <p:sp>
        <p:nvSpPr>
          <p:cNvPr id="9" name="Text 3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ctr" indent="0" marL="0">
              <a:lnSpc>
                <a:spcPct val="100000"/>
              </a:lnSpc>
              <a:buNone/>
            </a:pPr>
            <a:r>
              <a:rPr lang="en-US" sz="5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развитие опирается на образование, IT, геологию, экологию и транспорт. Всё большее значение имеют местные специалисты, современные технологии и бережное отношение к природе.
</a:t>
            </a:r>
            <a:endParaRPr lang="en-US" sz="1226" dirty="0"/>
          </a:p>
        </p:txBody>
      </p:sp>
      <p:sp>
        <p:nvSpPr>
          <p:cNvPr id="10" name="Text 4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путей к современному развитию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школьник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допустить пожаров
</a:t>
            </a:r>
            <a:pPr algn="l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опасны для тайги, животных и домов. Чтобы снизить риск, важно не разводить огонь без взрослых, сообщать о дыме и соблюдать правила поведения в лесу.
</a:t>
            </a:r>
            <a:endParaRPr lang="en-US" sz="1079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берега и воду
</a:t>
            </a:r>
            <a:pPr algn="l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 реки страдают от мусора, поэтому каждому школьнику важно не оставлять отходы после отдыха и участвовать в уборках. Чистая вода нужна людям, птицам и морским животным.
</a:t>
            </a:r>
            <a:endParaRPr lang="en-US" sz="1079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редкие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теряют привычные места обитания из-за вырубок, строительства и потепления. Изучение Красной книги помогает понять, какие животные и растения нуждаются в особой защите.
</a:t>
            </a:r>
            <a:endParaRPr lang="en-US" sz="1068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 себя
</a:t>
            </a:r>
            <a:pPr algn="l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воды, бумаги и электричества — простой вклад в охрану природы. Даже маленькие привычки в школе и дома помогают беречь лес, ресурсы и будущее региона.
</a:t>
            </a:r>
            <a:endParaRPr lang="en-US" sz="1147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Восток: большой, живой, важный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России огромен, разнообразен и полон природных богатств. Здесь живут разные народы, работают порты и промыслы, а бережное отношение к этому региону важно для всей страны.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2026-07-27T01:16:05Z</dcterms:created>
  <dcterms:modified xsi:type="dcterms:W3CDTF">2026-07-27T01:16:05Z</dcterms:modified>
</cp:coreProperties>
</file>