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лесных мира России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Тайга, смешанные и широколиственные леса: три дома природы с разными жильцами.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леса России не похожи друг на друга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меняются там, где меняются тепло и влага. На севере господствует тайга, южнее к ней присоединяются смешанные леса, а ещё южнее появляются широколиственные леса с дубом, липой и клёном.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раскинулась на огромных пространствах Сибири и севера Европейской России. Это главный лес хвойных деревьев: ели, сосны, пихты и лиственницы.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здесь суровый: зима длинная и снежная, а лето короткое и прохладное. Поэтому растениям и животным приходится приспосабливаться к холоду почти круглый год.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меньше видов живых организмов, чем в тёплых лесах. Но каждый её обитатель умеет жить в трудных условиях и очень ценит тёплые дни.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самый большой лесной пояс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хвойные деревья помогают тайге жить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хвойных деревьев гораздо меньше теряют влагу, чем широкие листья. Это помогает елям, соснам и пихтам переживать сухой морозный воздух и долгую зиму.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Крона у многих хвойных деревьев похожа на ёлочку, поэтому снег не задерживается на ветках. Смола защищает ствол и побеги от холода, повреждений и насекомых.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тайги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делает запасы жира и зимой уходит в спячку. Так он спокойно переживает холод и нехватку пищи, словно берёт длинный зимний отпуск.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и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питается ветками и корой, а белка собирает орехи и семена. У этих животных густая шерсть помогает сохранять тепло в морозные дни.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 и рысь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 и рысь хорошо двигаются по лесу и умеют прятаться. Для них важны густые заросли, где можно найти добычу и укрыться от врагов.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глухарь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охотится, а глухарь ищет корм на земле и в кронах. Оба живут там, где лес даёт защиту, пищу и спокойные места для жизни.
</a:t>
            </a:r>
            <a:endParaRPr lang="en-US" sz="11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даёт древесину для строительства и изготовления разных вещей. Лесное хозяйство помогает использовать эти богатства осторожно, чтобы не навредить природе.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тайга полезна человеку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собирают в тайге ягоды, грибы и лекарственные растения. Эти дары леса ценят и взрослые, и дети, особенно после удачной тихой прогулки.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нуждается в охране. Пожары, вырубка леса и загрязнение рек вредят не только деревьям, но и всем животным, которые живут рядом с ними.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исчезает, зверям негде прятаться и трудно находить корм. Поэтому беречь тайгу важно каждому, кто хочет видеть её живой и зелёной.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— соседство хвойных и лиственных деревьев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смешанных лесах рядом растут ель, сосна, берёза, осина и клён. Здесь уже теплее и светлее, чем в тайге, поэтому лес становится более разнообразным.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переходная зона между тайгой и широколиственными лесами. Из-за разных деревьев и кустарников смешанный лес выглядит пёстрым, как будто природа раскрасила его разными карандашами.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леса меняются с севера на юг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 изменением тепла и влаги меняются лесные зоны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смешанные леса такие разнообразные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весна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цветы, а деревья и кустарники начинают просыпаться после зимнего сна. Лес выглядит светлым и свежим.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густеет и становится ярко-зелёным. В тени деревьев находят укрытие птицы, звери и множество насекомых.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 и краснеют, поэтому лес будто меняет праздничный костюм. Цветов становится меньше, зато много семян и плодов.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деревья, кустарники и травы создают удобные места для жизни животных. Поэтому в смешанном лесу всегда есть чем поживиться и где спрятаться.
</a:t>
            </a:r>
            <a:endParaRPr lang="en-US" sz="10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49348"/>
            <a:ext cx="234000" cy="1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49325"/>
            <a:ext cx="234000" cy="1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27502"/>
            <a:ext cx="234000" cy="2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смешанных лесов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 и косуля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 ищет корм в земле, а косуля осторожно питается побегами и травой. Им помогают густые заросли, где легко спрятаться от опасности.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и заяц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прячется в траве и кустах, а заяц быстро уносит ноги от хищников. Оба находят в лесу укрытие и достаточно корма.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сова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охотится на земле, а сова — в сумерках и ночью. У каждого из этих зверей свой способ добывать пищу в лесу.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и синица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ищет насекомых под корой, а синица ловко прыгает по веткам. Птицам удобно жить там, где много ярусов и укромных мест.
</a:t>
            </a:r>
            <a:endParaRPr lang="en-US" sz="11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тёплых лесов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листья и тёплый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широколиственных лесах растут дуб, липа, клён, ясень и вяз. Эти деревья любят тепло и достаточно влаги, поэтому особенно хорошо чувствуют себя в мягком климате.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наряд леса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их широкие листья ловят много солнечного света. Осенью лес становится очень красивым: кроны желтеют, краснеют и словно надевают яркий праздничный костюм.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почки раскрываются, и лес быстро зеленеет. Появляются молодые листья, а воздух становится свежим, влажным и очень звонким после зимней тишины.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кроны густеют, под деревьями образуется прохладная тень. В такой лес приятно зайти в жаркий день: здесь тихо, зелено и почти как в природном домике.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 и опадают, укрывая землю мягким ковром. Зимой деревья отдыхают, а их силы сохраняются до новой весны.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широколиственный лес по временам года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Кабан, косуля и барсук находят в этих лесах много корма. Им помогают жёлуди, орехи, семена и сочные растения, которых здесь особенно много.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Куница, дятел, иволга и сова живут в укрытиях, где можно спрятаться от ветра и врагов. Дупла, густые кроны и кусты становятся для них надёжным домом.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животным не только пищу, но и спокойные места для жизни. Поэтому здесь часто можно встретить следы, перья, шишки и разные лесные подсказки.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широколиственных лесов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устроен как многоэтажный дом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этаж леса — это высокие деревья. В их кронах живут птицы, прячутся белки и шуршат листьями ветки, будто лес тихо разговаривает сам с собой.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находятся кустарники, травы и лесная подстилка. Там живут насекомые, мелкие зверьки, грибы и мхи, поэтому у каждого лесного жителя есть свой удобный этаж.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природе в нескольких шагах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деревья, корни, кроны и опавшие листья вместе делают лес полезным для земли, воздуха и новых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всех трёх лесов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лесах деревья, кусты и травы помогают животным прятаться, строить жилища и находить корм. Без зелёного укрытия лес был бы гораздо тише и беднее.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многие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тайге, смешанных и широколиственных лесах обитают птицы, насекомые, грибы и разные звери. Каждый находит в лесу своё место, как будто у всех есть свой адрес.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заботится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очищают воздух, сохраняют влагу и защищают землю от размывания. Они работают как большой природный помощник, который не устаёт ни летом, ни зимой.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нужно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леса важны для жизни человека и животных. Если относиться к ним аккуратно, они долго остаются зелёными, здоровыми и гостеприимными для своих жителей.
</a:t>
            </a:r>
            <a:endParaRPr lang="en-US" sz="11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самый холодный из трёх лесов. Здесь особенно много хвойных деревьев, а зима длинная, снежная и очень серьёзная, как строгий сторож.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 теплее тайги. В них рядом растут хвойные и лиственные деревья, поэтому здесь больше света, красок и лесных жителей.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Широколиственные леса любят ещё более тёплый климат. В них растут дуб, липа и клён, а чем южнее лес, тем богаче его мир.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леса отличаются друг от друга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этих лесах особенно интересно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 — ловкий житель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Соболь умеет быстро двигаться по веткам и легко прятаться в густом хвойном лесу. Ему подходят тихие места, где много укрытий и можно найти добычу. В тайге он чувствует себя почти как дома, только без таблички на двери.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— мастер лесных рек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живёт там, где есть вода, деревья и спокойные берега. Он строит плотины и делает удобные укрытия, поэтому вокруг его жилища меняется даже маленькая речка. Такое соседство заметно с первого взгляда.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Барсук — осторожный сосед широколиственного леса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Барсук любит прятаться в норах и выходить на поиски пищи в более спокойное время. Ему подходят леса, где много укромных мест, сочной травы и насекомых. Он всегда держится аккуратно и внимательно.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редкие растения и разорять птичьи гнёзда. Лес — не место для шалостей, потому что у каждого его жителя есть свой важный дом.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человеку дружить с лесом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шуметь и пугать животных. Если идти тихо, можно увидеть больше следов, услышать птиц и заметить, как лес живёт своей обычной жизнью.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нужно забирать с собой, а костёр разводить только со взрослыми и в безопасном месте. Огонь в лесу любит осторожность, а не хвастовство.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сажать деревья и помогать убирать лесные тропинки. Тогда лес отвечает людям чистым воздухом, прохладой и красивыми зелёными уголками.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Тайга, смешанные и широколиственные леса разные, но каждый из них нужен природе. Если беречь лес, он долго остаётся живым, красивым и щедрым на чудеса.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большой общий дом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2026-05-21T07:58:57Z</dcterms:created>
  <dcterms:modified xsi:type="dcterms:W3CDTF">2026-05-21T07:58:57Z</dcterms:modified>
</cp:coreProperties>
</file>