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биографий расширяет знания и навыки общения на английском языке.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Тема «Биография» в английском языке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биографии на уроках английского?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помогают развивать навыки чтения и аудирования, знакомят с культурой англоязычных стран и вдохновляют через примеры известных людей.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биографии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включает личные данные, информацию о семье, образовании, карьере и достижениях, составляя полный портрет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типичной биографии
</a:t>
            </a:r>
            <a:endParaRPr lang="en-US" sz="2984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добавляются фотографии, даты и описание черт характера, чтобы раскрыть личность и её жизненный путь подробнее.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простые предложения о имени, дате рождения и важных событиях жизни, чтобы кратко представить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род занятий или профессию, что помогает понять сферу деятельности героя биографии.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пару главных достижений, подчеркивающих вклад личности в общество или профессию.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подходит для школьных проектов и учебных материалов, обеспечивая понятность и лаконичность.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краткой биографии
</a:t>
            </a:r>
            <a:endParaRPr lang="en-US" sz="26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364642"/>
            <a:ext cx="3709500" cy="11292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автобиографии и биографии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между autobiography и biography, раскрывая особенности каждого жанра.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субъективность в автобиографии и объективность в биографии.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материалов по литературе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биографы англоязычного мира
</a:t>
            </a:r>
            <a:endParaRPr lang="en-US" sz="2966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Сэмюэль Джонсон — пионер жанра биографии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Джонсон создал большой сборник биографий, повлиявший на развитие литературы и исследование жизни известных людей.
</a:t>
            </a:r>
            <a:endParaRPr lang="en-US" sz="1672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Уолтер Айзексон — мастер современных биографий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Айзексон известен подробными книгами о таких личностях, как Стив Джобс и Альберт Эйнштейн, раскрывая мотивы и достижения героев.
</a:t>
            </a:r>
            <a:endParaRPr lang="en-US" sz="159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Дорис Кёрнс Гудвин — исследователь американской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написала выдающиеся биографии президентов США, подчёркивая исторический контекст и личные качества лидеров.
</a:t>
            </a:r>
            <a:endParaRPr lang="en-US" sz="15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известных писателей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1564 — Рождение Уильяма Шекспира
</a:t>
            </a:r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родился в Стратфорде-на-Эйвоне, где получил базовое образование и начал интересоваться театром.
</a:t>
            </a:r>
            <a:endParaRPr lang="en-US" sz="1441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1997 — Дебют Джоан Роулинг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Опубликован первый роман серии о Гарри Поттере, который принес писательнице мировую славу.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карьеры и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трое преодолели трудности и создали произведения, оказавшие большое влияние на мировую литературу.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— Рождение Чарльза Диккенса
</a:t>
            </a:r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Диккенс вырос в сложной семье, что повлияло на тематику его произведений о социальной справедливости.
</a:t>
            </a:r>
            <a:endParaRPr lang="en-US" sz="14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достижения учёных Английского мира
</a:t>
            </a:r>
            <a:endParaRPr lang="en-US" sz="2788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закона всемирного тяготения, Ньютон проявил интерес к науке с детства, учился в Кембридже и сделал революционные открытия.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Разработал теорию эволюции, основываясь на исследованиях, несмотря на сопротивление общества и личные сомнения.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Стивен Хокинг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Исследовал космологию и чёрные дыры, преодолевая тяжелую болезнь, став примером упорства и гения.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в биографии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период характеризуется значимыми событиями от рождения до старости и важными решениями личности.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представление помогает понять последовательность ключевых жизненных моментов.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биографических исследований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этот человек, где и когда он родился — основа знакомства с биографией.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была семья и детство — помогает понять влияние окружения на личность.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Каковы основные жизненные события и достижения — раскрывают важные факты и успехи.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какими трудностями столкнулся и почему он известен — поясняют значение и вызовы героя.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вопросы для составления биографии
</a:t>
            </a:r>
            <a:endParaRPr lang="en-US" sz="264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написания биографии
</a:t>
            </a:r>
            <a:endParaRPr lang="en-US" sz="210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создания биографического текста от поиска информации до оформления финальной версии
</a:t>
            </a:r>
            <a:endParaRPr lang="en-US" sz="9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биографиях: яркие примеры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Джейн Остин — писательница эпохи Просвещения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Джейн Остин изменила английскую литературу благодаря остроумным романам, отражающим жизнь своей эпохи. Ее биография демонстрирует борьбу женщин за признание в творчестве и общественной роли.
</a:t>
            </a:r>
            <a:endParaRPr lang="en-US" sz="155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— ученая двух столетий
</a:t>
            </a:r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стала первой женщиной, получившей Нобелевскую премию и внесла огромный вклад в физику и химию. Ее жизненный путь показывает упорство и преданность науке несмотря на гендерные барьеры.
</a:t>
            </a:r>
            <a:endParaRPr lang="en-US" sz="169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Малала Юсуфзай — активистка за права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Малала отстаивала право девочек на образование в Пакистане, несмотря на угрозы жизни. Ее биография вдохновляет миллионы молодых людей бороться за справедливость и свое будущее.
</a:t>
            </a:r>
            <a:endParaRPr lang="en-US" sz="16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контекст биографий
</a:t>
            </a:r>
            <a:endParaRPr lang="en-US" sz="1938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42125" y="12051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19 века с её строгими социальными нормами и культурой повлияла на творчество таких писателей, как Чарльз Диккенс.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125" y="2062688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экономике и технологии открыли новые возможности образования и карьерного роста для многих личностей.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42125" y="29203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век — эпоха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политические сдвиги дали шанс таким авторам, как Джоан Роулинг, реализовать свои таланты и найти широкую аудиторию.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2125" y="37779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глобализация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Сетевые технологии и интернационализация культуры расширили доступ к информации о биографиях и сделали их более доступными для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часто служит источником поддержки и вдохновения, как в случае Джоан Роулинг, чей отец был для неё примером в литературе.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Наставники играют ключевую роль, помогая определить жизненный путь и развить таланты, например, учителя поддерживали юного Альберта Эйнштейна.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семье и школе создает благоприятные условия для развития способностей и формирования устойчивых ценностей личности.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наставников в формировании личности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ранних увлечений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 музыкой, чтением или наукой в детстве часто становятся опорой для будущих достижений. Музыкальный талант Бетховена и страсть к книгам у Роулинг — яркие примеры этого влияния.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поддержка, друзья и учителя способствуют раскрытию интересов и развитию талантов с ранних лет, мотивируя к постоянному росту и самосовершенствованию.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значимые увлечения героев биографий
</a:t>
            </a:r>
            <a:endParaRPr lang="en-US" sz="2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9476" y="1507544"/>
            <a:ext cx="700800" cy="560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5114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1438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и личные качества героев
</a:t>
            </a:r>
            <a:endParaRPr lang="en-US" sz="2147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Проявляется в упорстве и желании достичь цели, несмотря на трудности. Томас Эдисон демонстрировал эту черту, добиваясь успеха через многочисленные испытания.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Основополагающая личная ценность, помогающая строить доверие. Авраам Линкольн известен своей неподкупной честностью и справедливостью.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преодолевать страх и стоять за свои убеждения. Малала Юсуфзай — яркий пример смелости в борьбе за права.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понимать чувства других и действовать во благо общества, укрепляя связи и поддержку в сообществе.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Побуждает к изучению нового, расширению знаний и пониманию мира. Эта черта объединяет многих великих учёных и изобретателей.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биографии для школьников
</a:t>
            </a:r>
            <a:endParaRPr lang="en-US" sz="309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 — предприниматель и новатор
</a:t>
            </a:r>
            <a:pPr algn="l" indent="0" marL="0">
              <a:lnSpc>
                <a:spcPct val="100000"/>
              </a:lnSpc>
              <a:buNone/>
            </a:pPr>
            <a:r>
              <a:rPr lang="en-US" sz="6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рассказывают о трудностях и успехах Илона Маска, включая первые шаги в бизнесе и вызовы на пути к созданию Tesla и SpaceX. В книгах много фотографий и цитат, вдохновляющих молодежь.
</a:t>
            </a:r>
            <a:endParaRPr lang="en-US" sz="1174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 Уотсон — актриса и активистка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жизни Эммы показывают её путь от известной актрисы до защитницы прав женщин. Биографии содержат интервью и советы для юных читателей о достижении целей.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 Ширан — музыкант мирового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биографии описывают начало творчества, борьбу с неудачами и достижения в музыкальной индустрии. Книги акцентируют внимание на важности упорства и страсти к делу.
</a:t>
            </a:r>
            <a:endParaRPr lang="en-US" sz="12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46711"/>
            <a:ext cx="4231200" cy="2694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используемые слова и выражения в биографиях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ключевые фразы и слова, часто встречающиеся в биографических текстах, помогающие лучше понять и составить рассказ.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структурировать биографический рассказ, подчёркивая важные события жизни и достижения.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английского языка,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сохраняют историческую память, позволяя новым поколениям узнавать о выдающихся личностях и событиях, формируя представление о прошлом.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источником опыта и мотивации, позволяя поучиться на успехах и ошибках других, вдохновляя на собственные достижения.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биографий помогает развивать аналитическое мышление и понимание культуры, расширяя кругозор и стимулируя личностный рост.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писать и изучать биографии
</a:t>
            </a:r>
            <a:endParaRPr lang="en-US" sz="27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биографии для личностного и языкового развития школьника
</a:t>
            </a:r>
            <a:endParaRPr lang="en-US" sz="2291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структуры и лексики биографий развивает навыки рассказывания на английском, расширяет кругозор и вдохновляет ставить цели, а также способствует глубокому пониманию англоязычной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2026-05-07T04:00:16Z</dcterms:created>
  <dcterms:modified xsi:type="dcterms:W3CDTF">2026-05-07T04:00:16Z</dcterms:modified>
</cp:coreProperties>
</file>