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молекул: почему вещества так 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различаются строением, а значит — поведением: от растворимости до реакционной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школьной науке изучается молекулярное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на стыке химии, физики и биологии изучают молекулы воды, кислорода, углекислого газа, органических веществ и полимеров. Ограниченный набор элементов дают миллионы вариантов соединений; число органических соединений превышает 200 млн и растёт.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по которым молекулы различаются
</a:t>
            </a:r>
            <a:endParaRPr lang="en-US" sz="225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значение имеют кратность химической связи (одинарная, двойная, тройная) и число атомов каждого элемента. От этого зависят размеры частиц и энергетика разрушения связей.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молекулы отличаются химическим составом и тем, какие атомы входят в их формулу. Даже небольшое изменение набора элементов меняет характер взаимодействий и реакций.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важны длина «цепи» и расположение атомов: структура задаёт, какие связи и в каком порядке формируются. Одна и та же формула может относиться к разным веществам.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сильнее всего проявляются полярность, форма молекулы и наличие функциональных групп. Они определяют растворимость, летучесть, температуры плавления и способность вступать в химические реакции.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(качественная оценка для наглядности); точные статистические значения по всем классам в рамках задания не приводятся.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веществ и масштаб молекулярного разнообразия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легко образует цепи и кольца, поэтому в органике разнообразие особенно велико; биомолекулы дополнительно усложняются «функциональными» фрагментами.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принцип: чем сложнее структурные возможности (прежде всего у углерода), тем больше вариантов веществ и тем шире их набор свойств.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атомов строятся разные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набор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молекул в живой природе и в повседневных материалах построены из сравнительно небольшого числа элементов: углерода, водорода, кислорода, азота, серы, фосфора и галогенов. Это позволяет получать очень разные соединения.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«фрагменты»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классах веществ встречаются типичные фрагменты, например CH2, OH, NH2 и COOH. Они «задают характер» молекулы и образуют семейства соединений со сходными свойствами и поведением.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Ковалентная связь как основа молекул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Ковалентная связь возникает, когда два атома совместно используют электроны. Поэтому молекулы становятся устойчивыми «системами», где электронное притяжение удерживает атомы вместе.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Одинарные, двойные и тройные связи отличаются длиной и прочностью: при большей кратности связь обычно короче и энергетически стабильнее. От этого меняются форма молекулы и её реакционная способность.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электроотрицательности приводит к полярным и неполярным связям. Полярность влияет на то, как молекулы притягиваются друг к другу и как вещество ведёт себя в растворах.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Изомерия: одинаковая формула, разные вещества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изомерия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молекул с одной молекулярной формулой разный порядок соединения атомов. Поэтому меняется «скелет» вещества, а вместе с ним — растворимость, запах и многие реакции.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изомерия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состав и порядок связей сохраняются, но атомы располагаются иначе в пространстве. Тогда меняется взаимодействие с другими частицами, особенно с биологическими мишенями.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этанол и диметиловый эфир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молекулы имеют формулу C2H6O, но ведут себя различно: этанол — жидкость с характерным запахом и лучше растворяется в воде. Причина — различия в строении и полярности.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627434"/>
            <a:ext cx="4894200" cy="34475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и их влияние на свойства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группа — это «участок молекулы», который часто сильнее всего направляет её химическое поведение.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работают как «команды» для молекулы: добавление или замена группы заметно меняет растворимость и химические превращения.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органической химии (обобщение изучаемых свойств функциональных групп).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для наглядности по типичным школьным признакам классов веществ; точные численные значения в задании не заданы.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функциональные группы меняют свойства веществ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молекуле появляется или меняется фрагмент с кислородом или азотом, меняются растворимость, кислотность/основность и склонность к реакциям — даже при близком составе.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небольшое структурное изменение может приводить к заметной разнице в физических и химических свойствах, потому что меняются межмолекулярные взаимодействия.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строения молекулы к её свойствам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причинно-следственных связей: от структуры к взаимодействиям и далее к поведению вещества.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молекулы обычно более летучи, а крупные чаще кипят при более высоких температурах и хуже растворяются. Разветвление и форма меняют «контакт» с водой и биоструктурами, включая узнавание ферментами и рецепторами.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размер влияет сразу на три вещи — летучесть, температуру кипения и растворимость в воде.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химии (качественные закономерности связи строения и свойств)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и биологическое 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могут быть линейными, плоскими, тетраэдрическими и более сложными. Когда пространственная геометрия меняется, меняется и то, как частицы «садятся» на поверхность рецептора или активный центр фермента.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Хиральность создаёт пары зеркальных молекул, которые не накладываются друг на друга. В живых системах это приводит к разной активности: вещество с «правильной» формой может вступать в реакции, а «зеркальная» копия — нет.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сведения по биологии и химии; 2026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 природе и в повседневной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«материал» может выполнять разные задачи: одна и та же молекула обеспечивает растворение, транспорт, энергию или образование структур.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важнейшие функции распределены между разными классами молекул. Поэтому живые системы и бытовые материалы опираются на разнообразие строения.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мономеров определяет, какие группы встречаются вдоль цепи. Поэтому полимер может быть морозостойким, водостойким или биосовместимым — как в природе, так и в промышленности.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Ветвления у полимеров меняют то, как цепи упаковываются. Из-за этого материал может стать мягче или, наоборот, более устойчивым к деформации, сохраняя заданные характеристики.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звеньев может достигать тысяч и даже миллионов, поэтому макромолекулы образуют «сетку» возможностей для закрепления форм. Длина цепи и степень разветвлённости напрямую связаны с прочностью и эластичностью.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состоят из повторяющихся звеньев — мономеров. В зависимости от длины цепи их свойства меняются: от пластичности и упругости до устойчивости к нагреву и механическим нагрузкам.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и макромолекулы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17563"/>
            <a:ext cx="4788300" cy="245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биомолекул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химии (обобщение по классам биомолекул); 2026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биомолекул определяют по «строительному блоку», назначению и типичному представителю.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биомолекул связаны с их строением: смена «типа блоков» меняет роль в организме — от энергетики до передачи наследственной информации.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строение молекул, фармацевты подбирают вещества, которые взаимодействуют с белками-мишенями избирательно. Это помогает повысить эффективность и снизить нежелательные эффекты в организме.
</a:t>
            </a:r>
            <a:endParaRPr lang="en-US" sz="1098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подбор мишеней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Целенаправленные изменения в молекулярной структуре позволяют управлять растворимостью, окрашиванием и способностью взаимодействовать с загрязнениями. Поэтому качество бытовой химии связано с химической точностью.
</a:t>
            </a:r>
            <a:endParaRPr lang="en-US" sz="1071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Красители и моющие средства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материаловедении варьируют состав и строение полимеров, чтобы получить прочность, лёгкость или термостойкость. Понимание молекулярных причин свойств ускоряет создание материалов с нужными характеристиками.
</a:t>
            </a:r>
            <a:endParaRPr lang="en-US" sz="1071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и новые материалы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молекул лежит в основе состава удобрений и их поведения в почве. Понимание связей и функциональных групп помогает прогнозировать доступность веществ для растений.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контроль процессов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нужно изучать разнообразие молекул
</a:t>
            </a:r>
            <a:endParaRPr lang="en-US" sz="24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получают новые молекулы в химии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вещества объединяет синтез, очистку, анализ и проверку свойств; используются экспериментальные и вычислительные методы.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учебные закономерности (условная шкала); 2026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молекулы ведут себя по-разному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молекула содержит полярные участки и функциональные группы, она лучше взаимодействует с водой и сильнее участвует в межмолекулярных контактах.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веществ показывает: полярность и набор функциональных групп решают сильнее всего, но эффект складывается из формы, массы и типа связи одновременно.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разнообразии молекул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разнообразие рождается из ограниченного набора элементов и огромного числа способов соединять атомы. Даже небольшие изменения строения создают новый «набор взаимодействий», влияющий на свойства.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— это не просто формула: важны тип связей, функциональные группы и пространственная геометрия. Именно они определяют растворимость, летучесть, температуру плавления и реакционную способность.
</a:t>
            </a:r>
            <a:endParaRPr lang="en-US" sz="1009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Изомерия, функциональные группы и форма объясняют, почему одинаковые по составу вещества могут вести себя совершенно по-разному. Эти принципы лежат в основе химии, биологии и материаловедения.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молекул — фундамент химического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можно «читать» по их составу, строению и форме: так становятся понятны свойства веществ вокруг нас. Эти связи помогают объяснять природные процессы и прогнозировать поведение новых соединений в технологиях и медицине.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2026-05-14T07:15:50Z</dcterms:created>
  <dcterms:modified xsi:type="dcterms:W3CDTF">2026-05-14T07:15:50Z</dcterms:modified>
</cp:coreProperties>
</file>