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учит видеть фигуры, рассуждать точно и проверять каждый шаг.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геометрических задач и методы их решения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геометрия в 9 классе особенно важна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девятом классе одной формулы уже недостаточно: нужно связывать свойства фигур, строить цепочку рассуждений и проверять результат. Именно поэтому геометрия становится тренировкой логики и внимательности, а не только вычислений.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геометрических задач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задачах находят длины, углы, периметры и площади. Обычно сначала распознают фигуру, затем выбирают теорему или формулу, а после этого аккуратно выполняют вычисления и сверяют ответ с чертежом.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исследовательских задачах выясняют, существует ли фигура при данных условиях и как меняются ее свойства. Такие задания учат замечать зависимости между сторонами, углами и построением.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задачи требуют обосновать равенство треугольников, параллельность прямых, равенство углов или пропорциональность отрезков. Главное здесь — не ответ, а строгая логика от данных условий к выводу.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нужно получить фигуру по заданным условиям: провести биссектрису, перпендикуляр, параллельную прямую или построить треугольник. Важны точность, порядок действий и только линейка с циркулем.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949394"/>
            <a:ext cx="4684800" cy="24319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геометрических задач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типа задач свой основной вопрос и свои способы проверки.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 требуют разных приемов: где-то важны вычисления, где-то построение, а где-то строгая аргументация и анализ условий.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7–9 классов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 как основа решения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нужно отметить все, что дано в условии: вершины, стороны, углы, параллельность, перпендикулярность, радиусы, высоты и диагонали. Это помогает не потерять важные сведения.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данных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значки равенства и дуги углов делают рисунок понятным. Когда на чертеже сразу видно, какие элементы равны или перпендикулярны, решение начинается быстрее и точнее.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обозначения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полезно дорисовать вспомогательный отрезок, высоту или диагональ. Такие линии помогают увидеть скрытую фигуру внутри сложного рисунка и выбрать подходящую теорему.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линии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чертеж должен соответствовать условию и не противоречить ему. Если рисунок помогает увидеть структуру задачи, значит, он действительно поддерживает решение, а не мешает ему.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рисунку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решения геометрической задачи
</a:t>
            </a:r>
            <a:endParaRPr lang="en-US" sz="265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вычислительных, доказательных и построительных задач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вычисление длин и периметра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задачах важно точно выписать известные стороны, углы и связи между ними. Часто именно одна деталь на чертеже подсказывает, какую теорему можно применить без лишних действий.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данные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 теорему Пифагора, свойства равнобедренного треугольника и признаки подобия. Они позволяют находить неизвестные отрезки даже тогда, когда в условии указана лишь часть размеров.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теоремы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находят через сумму сторон, поэтому важно не перепутать его с площадью. Если фигура составная, сначала определяют длины всех нужных сторон, а затем аккуратно складывают их.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периметром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данных недостаточно, полезно провести вспомогательную линию или разбить фигуру на части. Это особенно помогает в задачах, где известны только один угол и часть длины.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построения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чаще всего встречаются в вычислительных задачах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задаче опорных данных, тем легче выбрать путь решения и избежать лишних построений.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углы образуют основу большинства задач, а высоты и диагонали чаще появляются в более сложных чертежах.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заданий школьной геометрии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2284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площадь и сравнение фигур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2111799"/>
            <a:ext cx="27165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места занимает фигура на плоскости. Она помогает сравнивать разные фигуры, даже если их формы не совпадают, но размеры или части фигур связаны между собой.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772704"/>
            <a:ext cx="2716500" cy="3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площади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71867" y="2111799"/>
            <a:ext cx="27165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фигуры удобно делить на прямоугольники, треугольники и параллелограммы. Потом находят площади отдельных частей и складывают их, если фигура составлена без перекрытий.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71867" y="1772704"/>
            <a:ext cx="2716500" cy="3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 части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15929" y="2111799"/>
            <a:ext cx="27165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прямоугольника используют S = a·b, для квадрата — S = a², для треугольника — S = ½·a·h, для параллелограмма — S = a·h. Формулу выбирают по виду фигуры.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215929" y="1772704"/>
            <a:ext cx="2716500" cy="3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215942" y="3922724"/>
            <a:ext cx="27165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важно переводить квадратные единицы: например, из см² в м². Ошибка в единицах легко меняет ответ, поэтому результат всегда проверяют вместе с размерностью.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215942" y="3583629"/>
            <a:ext cx="2716500" cy="3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360004" y="3922724"/>
            <a:ext cx="27165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фигуры имеют одинаковую площадь, это не значит, что они одинаковы по форме. Наоборот, через площадь можно сравнивать фигуры с разными контурами и проверять, какая из них больше.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360004" y="3583629"/>
            <a:ext cx="2716500" cy="3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построительных задачах нужно получить фигуру, которая полностью соответствует условиям. Здесь особенно важны аккуратность, последовательность и понимание, какая информация действительно задает искомый чертеж.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построение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часто строят треугольник по трем сторонам, биссектрису угла, серединный перпендикуляр, параллельную прямую и перпендикуляр к данной прямой. Каждый случай требует своего порядка действий.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задания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правильное построение невозможно увидеть сразу. Тогда добавляют окружность, отрезок или пересечение линий, чтобы получить точку, удовлетворяющую условию задачи, и проверить ее положение.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вспомогательных линий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задачах используют только линейку и циркуль, поэтому каждый шаг должен быть оправдан. Если построение сделано верно, итоговую фигуру можно проверить по расстояниям и углам.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инструментами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фигуры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Построительные задачи решаются через анализ условия, точные вспомогательные построения и проверку соответствия чертежа заданным требованиям.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доказательство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точно выписать все известные элементы чертежа и отметить их на рисунке. Это помогает не пропустить важное условие и сразу увидеть, какие теоремы можно использовать дальше.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Фиксируем данные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 свойства фигур, которые соединяют данные с искомым утверждением: равенство треугольников, признаки параллельности, свойства углов. Каждый шаг должен логично опираться на предыдущий.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Связываем факты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последовательных рассуждений формулируют нужное утверждение: равенство, параллельность, пропорциональность или другое свойство. Важно, чтобы вывод был получен строго из уже доказанных фактов.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перечитать доказательство и убедиться, что ни один шаг не пропущен. Если цепочка рассуждений понятна без догадок, решение можно считать оформленным правильно и убедительно.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логику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решения и их применение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какой метод выбирают в зависимости от типа задачи и какую информацию он помогает получить.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7–9 классов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выбирают по данным задачи: для длин, доказательств и площадей нужны разные инструменты. Один чертеж часто допускает несколько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помогают дополнительные построения
</a:t>
            </a:r>
            <a:endParaRPr lang="en-US" sz="2897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линия может превратить сложный рисунок в знакомый треугольник, прямоугольник или параллелограмм. Тогда к задаче становится легче применить известные свойства и формулы без лишних догадок.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 скрытую фигуру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вспомогательный отрезок нужен не для вычислений, а для доказательства. Он помогает выделить равные углы, общие стороны или параллельные прямые и сделать рассуждение короче и понятнее.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Упрощаем доказательство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нельзя использовать формулу, добавляют высоту, диагональ, медиану или биссектрису. Такое построение создает новые связи между элементами и открывает путь к вычислению неизвестных величин.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хватает данных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дополнительное построение должно быть оправдано и понятно по чертежу. Нельзя добавлять лишние линии без смысла: каждая из них должна помогать решению, а не запутывать его.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аккуратно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методы решения геометрических задач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сложность метода, а его универсальность в школьных задачах. В реальной работе часто сочетаются сразу несколько приемов.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универсальные приемы — анализ чертежа и выбор теоремы. Дополнительные построения особенно ценны, когда задача выглядит нестандартно и содержит несколько неизвестных.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геометрии 7–9 классов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59625" y="1902080"/>
            <a:ext cx="2540100" cy="896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замечает не все данные и начинает решать задачу по неполной информации. Из-за этого появляется неверный выбор теоремы или лишние вычисления, которые не ведут к ответу.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59600" y="1424793"/>
            <a:ext cx="2540100" cy="3968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условия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 виду задачи могут требовать разных признаков: равенства треугольников, подобия или параллельности прямых. Если выбрать не тот признак, доказательство получится неполным или неправильным.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признак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смешивать периметр и площадь или подставлять длину в формулу, предназначенную для другой величины. Перед вычислением нужно понять, что именно требуется найти.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величин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464900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правильные вычисления могут дать неверный ответ, если его не сравнить с условием и чертежом. Проверка помогает заметить невозможную длину, угол или несоответствие единиц измерения.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464875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
</a:t>
            </a:r>
            <a:endParaRPr lang="en-US" sz="1300" dirty="0"/>
          </a:p>
        </p:txBody>
      </p:sp>
      <p:sp>
        <p:nvSpPr>
          <p:cNvPr id="18" name="Text 10"/>
          <p:cNvSpPr txBox="1"/>
          <p:nvPr/>
        </p:nvSpPr>
        <p:spPr>
          <a:xfrm>
            <a:off x="1611188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подписанные точки, углы и отрезки мешают видеть отношения между элементами. Аккуратный чертеж помогает избежать путаницы и сразу замечать, какие свойства действительно можно использовать.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611163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на чертеже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геометрия нужна на практике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разместить мебель или посчитать площадь пола, геометрия помогает работать с размерами точно. По плану комнаты легко определить длины стен, проверить, поместится ли шкаф, и рассчитать, сколько материала понадобится для отделки.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комнаты и ремонт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Мосты, здания и чертежи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строительстве и архитектуре важно понимать углы наклона, высоты и расстояния между опорами. Геометрические расчеты помогают делать конструкции устойчивыми, а чертежи — понятными для тех, кто будет их строить или проверять.
</a:t>
            </a:r>
            <a:endParaRPr lang="en-US" sz="1131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тоже опирается на геометрию: нужно оценить расстояние, выбрать направление и понять, какой путь короче. На карте местности или схеме города это помогает быстро ориентироваться и точно планировать движение.
</a:t>
            </a:r>
            <a:endParaRPr lang="en-US" sz="1174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маршрут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решения по типу задачи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решения зависит от того, что требуется: найти, доказать, построить или разложить сложную фигуру на простые части.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ответ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убедиться, что найденное значение действительно отвечает на вопрос задачи. Если требовалось найти длину, не стоит записывать угол; если искали площадь, ответ должен быть оформлен как площадь.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Сверяем с условием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можно подставить найденное число обратно в формулу или теорему. Если равенство выполняется, а все шаги логически связаны, ответ можно считать надежным и обоснованным.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обратную проверку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мысленно представить фигуру с найденными значениями и проверить, возможна ли она вообще. Если сторона слишком мала, угол не соответствует рисунку или части не складываются, решение нужно пересмотреть.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 чертежом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важно посмотреть на единицы измерения: сантиметры, квадратные сантиметры или градусы. Такая проверка помогает быстро заметить подмену величины и избежать грубой ошибки в ответе.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единицы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задачи бывают разными, но успех всегда начинается с внимательного чтения чертежа и выбора правильного метода. Если действовать последовательно, решение становится понятным, точным и полезным в жизни.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учит видеть, доказывать и проверять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2026-06-03T09:54:31Z</dcterms:created>
  <dcterms:modified xsi:type="dcterms:W3CDTF">2026-06-03T09:54:31Z</dcterms:modified>
</cp:coreProperties>
</file>