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41376" y="360000"/>
            <a:ext cx="3342498" cy="43881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1294050"/>
            <a:ext cx="4895700" cy="179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4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кишечнополостных: обзор и ключевые вопросы
</a:t>
            </a:r>
            <a:endParaRPr lang="en-US" sz="3400" dirty="0"/>
          </a:p>
        </p:txBody>
      </p:sp>
      <p:sp>
        <p:nvSpPr>
          <p:cNvPr id="6" name="Text 1"/>
          <p:cNvSpPr txBox="1"/>
          <p:nvPr/>
        </p:nvSpPr>
        <p:spPr>
          <a:xfrm>
            <a:off x="566550" y="3492200"/>
            <a:ext cx="4414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Древние морские животные с уникальной радиальной симметрией и стрекательными клетками.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360000"/>
            <a:ext cx="4130700" cy="66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44200" y="1346463"/>
            <a:ext cx="3739800" cy="310067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Происхождение кишечнополостных и их роль в эволюции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695850" y="1718675"/>
            <a:ext cx="3995400" cy="251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Кишечнополостные появились около 600 миллионов лет назад, сформировав основу для множества морских экосистем. Сегодня насчитывается свыше 10 000 видов, обитающих в пресной и морской воде, играя важную роль в биосфере.
</a:t>
            </a:r>
            <a:endParaRPr lang="en-US" sz="1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Основы строения тела кишечнополостных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5254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Тело состоит из двух основных слоев — наружной эктодермы и внутренней энтодермы, разделённых желеобразной мезоглеей, обеспечивающей гибкость и поддержку.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62756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Радиальная симметрия тела помогает контактировать с окружающей средой равномерно со всех сторон, повышая эффективность ловли пищи и защиты.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4216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Кишечная полость служит для переваривания пищи и обмена веществ, выполняя важные жизненные функции у этих животных.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50916"/>
            <a:ext cx="4146300" cy="198811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37700" y="1450916"/>
            <a:ext cx="4146300" cy="1988118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морфологические формы кишечнополостных
</a:t>
            </a:r>
            <a:endParaRPr lang="en-US" sz="31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3943550"/>
            <a:ext cx="4146300" cy="73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Полипы имеют цилиндрическую форму с прикреплённым основанием и венчиком щупалец. Они часто создают колонии, служащие средой обитания для многих морских организмов, и обеспечивают основу экосистем.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60000" y="3507763"/>
            <a:ext cx="41463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Полипы — неподвижные жители морей и пресных вод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4637700" y="3943550"/>
            <a:ext cx="4146300" cy="73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Медузы характеризуются куполообразным телом и длинными щупальцами. Они активны в воде и передвигаются с помощью сокращений тела, иногда чередуя жизненные формы с полипами.
</a:t>
            </a:r>
            <a:endParaRPr lang="en-US" sz="1200" dirty="0"/>
          </a:p>
        </p:txBody>
      </p:sp>
      <p:sp>
        <p:nvSpPr>
          <p:cNvPr id="10" name="Text 5"/>
          <p:cNvSpPr txBox="1"/>
          <p:nvPr/>
        </p:nvSpPr>
        <p:spPr>
          <a:xfrm>
            <a:off x="4637700" y="3507763"/>
            <a:ext cx="41463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Медузы — свободноплавающие морские обитатели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Классы кишечнополостных и их особенности
</a:t>
            </a:r>
            <a:endParaRPr lang="en-US" sz="3100" dirty="0"/>
          </a:p>
        </p:txBody>
      </p:sp>
      <p:sp>
        <p:nvSpPr>
          <p:cNvPr id="8" name="Text 1"/>
          <p:cNvSpPr txBox="1"/>
          <p:nvPr/>
        </p:nvSpPr>
        <p:spPr>
          <a:xfrm>
            <a:off x="889750" y="1683900"/>
            <a:ext cx="3466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Гидроидные включают как одиночных полипов, так и колониальные формы с разнообразными размножающимися стадиями.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169950" y="1683900"/>
            <a:ext cx="3466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Сцифоидные представляют класс настоящих медуз с ярко выраженной формой плавания и сложным нервным управлением.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889750" y="3155575"/>
            <a:ext cx="3466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Коралловые полипы образуют известковые структуры, формирующие уникальные рифы и обеспечивающие биологическое разнообразие.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5170150" y="3155575"/>
            <a:ext cx="3466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Кубомедузы обладают кубической формой тела и выделяются сильным ядом, что делает их опасными морскими хищниками.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6011" y="1450700"/>
            <a:ext cx="3681678" cy="31149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кишечнополостных по классам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4771350" y="156332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Коралловые полипы занимают лидирующую позицию по видовому числу среди кишечнополостных.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771350" y="282897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подчеркивают доминирование коралловых полипов в биоразнообразии и значимость для морских экосистем.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771350" y="4373650"/>
            <a:ext cx="4012800" cy="30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Библиотека морской биологии, 2023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50916"/>
            <a:ext cx="4146300" cy="198811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37700" y="1450916"/>
            <a:ext cx="4146300" cy="198811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жизненного цикла кишечнополостных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360000" y="3943550"/>
            <a:ext cx="4146300" cy="73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Жизненный цикл многих кишечнополостных включает полипы с бесполым размножением, например почкование у гидроидных, создающее колонии и дающее начало медузам.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60000" y="3507763"/>
            <a:ext cx="41463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Чередование поколений и бесполое размножение полипов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637700" y="3943550"/>
            <a:ext cx="4146300" cy="73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Медузы развиваются из полипов и размножаются половым путем, обеспечивая генетическое разнообразие и адаптацию видов к среде.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4637700" y="3507763"/>
            <a:ext cx="41463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Медузы как половое поколение в цикле развития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и функции стрекательных клеток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5254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Стрекательные клетки — книдоциты содержат капсулу с ядовитым жалом, используемым для нападения и защиты.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62756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специализированные клетки располагаются преимущественно на щупальцах, играя ключевую роль в выживании кишечнополостных.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4216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контакте с добычей или угрозой клетка выбрасывает нитевидное жало, парализуя жертву и облегчая её поимку.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236130"/>
            <a:ext cx="8424000" cy="244328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пресноводного представителя: гидра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598419" y="1358700"/>
            <a:ext cx="38784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Гидра — небольшой пресноводный полип длиной 1–2 см, обладающий высокой способностью к регенерации, восстанавливает тело из малых фрагментов.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905594" y="1358700"/>
            <a:ext cx="38784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Питается мелкими рачками и личинками, не образует колоний, встречается в незагрязнённых пресных водоёмах, имеет щупальца со стрекательными клетками.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51178" y="1578300"/>
            <a:ext cx="2855145" cy="3036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представители: ушастая аурелия и морская оса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5254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Ушастая аурелия — сцифоидная медуза диаметром до 40 см, широко распространена в умеренных морях, активно участвует в пищевых цепях.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62756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Морская оса — кубомедуза с мощным ядом, обитает у берегов Австралии, представляет опасность, но играет важную роль в морской экосистеме.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50932"/>
            <a:ext cx="2700000" cy="198808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84000" y="1450932"/>
            <a:ext cx="2700000" cy="198808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22000" y="1450932"/>
            <a:ext cx="2700000" cy="1988086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Коралловые полипы и образование рифов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360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Коралловые полипы выделяют известковый скелет, который постепенно накапливается, формируя огромные рифовые структуры. Эти рифы служат опорой для множества морских обитателей.
</a:t>
            </a:r>
            <a:endParaRPr lang="en-US" sz="1152" dirty="0"/>
          </a:p>
        </p:txBody>
      </p:sp>
      <p:sp>
        <p:nvSpPr>
          <p:cNvPr id="9" name="Text 3"/>
          <p:cNvSpPr txBox="1"/>
          <p:nvPr/>
        </p:nvSpPr>
        <p:spPr>
          <a:xfrm>
            <a:off x="360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Массовое строительство рифов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6084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Коралловые полипы живут в тесном союзе с одноклеточными водорослями — зооксантеллами, которые обеспечивают полипам питание через фотосинтез и придают рифам яркие цвета.
</a:t>
            </a:r>
            <a:endParaRPr lang="en-US" sz="1152" dirty="0"/>
          </a:p>
        </p:txBody>
      </p:sp>
      <p:sp>
        <p:nvSpPr>
          <p:cNvPr id="11" name="Text 5"/>
          <p:cNvSpPr txBox="1"/>
          <p:nvPr/>
        </p:nvSpPr>
        <p:spPr>
          <a:xfrm>
            <a:off x="6084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Симбиоз с водорослями
</a:t>
            </a:r>
            <a:endParaRPr lang="en-US" sz="1300" dirty="0"/>
          </a:p>
        </p:txBody>
      </p:sp>
      <p:sp>
        <p:nvSpPr>
          <p:cNvPr id="12" name="Text 6"/>
          <p:cNvSpPr txBox="1"/>
          <p:nvPr/>
        </p:nvSpPr>
        <p:spPr>
          <a:xfrm>
            <a:off x="3222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Коралловые рифы преобладают в теплых морях, таких как Красное море, Индо-Тихоокеанский регион и Большой Барьерный риф у Австралии. Каждый риф обладает уникальным биоразнообразием.
</a:t>
            </a:r>
            <a:endParaRPr lang="en-US" sz="1152" dirty="0"/>
          </a:p>
        </p:txBody>
      </p:sp>
      <p:sp>
        <p:nvSpPr>
          <p:cNvPr id="13" name="Text 7"/>
          <p:cNvSpPr txBox="1"/>
          <p:nvPr/>
        </p:nvSpPr>
        <p:spPr>
          <a:xfrm>
            <a:off x="3222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регионы рифообразования
</a:t>
            </a:r>
            <a:endParaRPr lang="en-US" sz="13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03063" y="1145300"/>
            <a:ext cx="4137973" cy="2269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8424000" cy="57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91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полипов и медуз: основные признаки
</a:t>
            </a:r>
            <a:endParaRPr lang="en-US" sz="2691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581740" y="3925584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отражает ключевые различия между полипами и медузами по главным характеристикам, выделяя особенности строения и образа жизни.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671975" y="3937526"/>
            <a:ext cx="38814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Полипы и медузы отличаются строением, образом жизни и размножением, что отражает разные экологические стратегии кишечнополостных.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413146" y="3470629"/>
            <a:ext cx="8317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биологии, 7 класс, Пасечник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и пищеварительная система кишечнополостных
</a:t>
            </a:r>
            <a:endParaRPr lang="en-US" sz="3100" dirty="0"/>
          </a:p>
        </p:txBody>
      </p:sp>
      <p:sp>
        <p:nvSpPr>
          <p:cNvPr id="5" name="Text 1"/>
          <p:cNvSpPr txBox="1"/>
          <p:nvPr/>
        </p:nvSpPr>
        <p:spPr>
          <a:xfrm>
            <a:off x="402200" y="1543050"/>
            <a:ext cx="2631600" cy="281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Кишечнополостные активно охотятся на мелких водных обитателей, включая зоопланктон и мальков, используя стрекательные клетки для парализации добычи.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6110200" y="1543050"/>
            <a:ext cx="2673900" cy="281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Непереваренные остатки и отходы выводятся обратно через ротовое отверстие, что обеспечивает эффективный обмен веществ и поддержание жизнедеятельности.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256200" y="1543050"/>
            <a:ext cx="2631600" cy="281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Переваривание пищи происходит сначала внеклеточно в кишечной полости, после чего остатки обрабатываются внутриклеточно клетками внутреннего слоя тела.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Нервная система: кольцевое и радиальное расположение
</a:t>
            </a:r>
            <a:endParaRPr lang="en-US" sz="3100" dirty="0"/>
          </a:p>
        </p:txBody>
      </p:sp>
      <p:sp>
        <p:nvSpPr>
          <p:cNvPr id="8" name="Text 1"/>
          <p:cNvSpPr txBox="1"/>
          <p:nvPr/>
        </p:nvSpPr>
        <p:spPr>
          <a:xfrm>
            <a:off x="511468" y="1708300"/>
            <a:ext cx="35712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Кишечнополостные обладают диффузной нервной системой без центрального мозга, состоящей из рассеянных нервных клеток и соединений.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4804575" y="1708300"/>
            <a:ext cx="35712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некоторых видов формируется кольцевая нервная структура, которая регулирует основные движения тела и координирует работу щупалец.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11468" y="3179975"/>
            <a:ext cx="35712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Другие имеют радиальное расположение нервных элементов, что позволяет преуспевать в восприятии стимулов со всех сторон одновременно.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804575" y="3179975"/>
            <a:ext cx="35712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нервная система обеспечивает быстрые реакции на раздражители и адаптивное поведение в изменяющейся среде обитания.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6011" y="1450700"/>
            <a:ext cx="3681678" cy="31149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Размеры представителей разных классов кишечнополостных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4771350" y="156332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Медузы значительно крупнее полипов, что связано с их свободноплавающим образом жизни и физическими особенностями.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771350" y="282897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Размерные различия отражают адаптационные стратегии и функциональные роли разных классов кишечнополостных в экосистемах.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771350" y="4373650"/>
            <a:ext cx="4012800" cy="30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морской биологии, 2023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Размножение: сравнение бесполого и полового способов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5254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Бесполое размножение у полипов происходит через почкование или деление, позволяя быстро увеличивать популяцию при благоприятных условиях.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62756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Чередование способов размножения способствует адаптации видов к меняющимся средовым факторам и повышает устойчивость популяций.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4216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Половое размножение характерно для медуз и некоторых полипов, связанные с формированием гамет и обеспечивающее генетическое разнообразие.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74500" y="1584675"/>
            <a:ext cx="3870900" cy="181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9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Гидра может регенерировать полностью даже из небольшой части тела, что делает её одним из самых устойчивых видов среди кишечнополостных.
</a:t>
            </a:r>
            <a:endParaRPr lang="en-US" sz="1900" dirty="0"/>
          </a:p>
        </p:txBody>
      </p:sp>
      <p:sp>
        <p:nvSpPr>
          <p:cNvPr id="4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  <p:sp>
        <p:nvSpPr>
          <p:cNvPr id="5" name="Text 2"/>
          <p:cNvSpPr txBox="1"/>
          <p:nvPr/>
        </p:nvSpPr>
        <p:spPr>
          <a:xfrm>
            <a:off x="5015800" y="2557775"/>
            <a:ext cx="3768300" cy="9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способность гидры восстановить полный организм из фрагментов обеспечила её исключительную жизнеспособность.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5015650" y="3625775"/>
            <a:ext cx="3768300" cy="28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Биологические исследования регенерации, 2022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5015800" y="1155550"/>
            <a:ext cx="37683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71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100%
</a:t>
            </a:r>
            <a:endParaRPr lang="en-US" sz="7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236130"/>
            <a:ext cx="8424000" cy="244328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Экологическая роль кишечнополостных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598419" y="1358700"/>
            <a:ext cx="38784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Кишечнополостные занимают важное место в пищевых цепях океана, служа пищей для различных морских животных и поддерживая динамику экосистем.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905594" y="1358700"/>
            <a:ext cx="38784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Коралловые рифы, построенные полипами, создают среду обитания для множества морских видов и участвуют в глобальных биогеохимических процессах.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человека и необходимость охраны
</a:t>
            </a:r>
            <a:endParaRPr lang="en-US" sz="3100" dirty="0"/>
          </a:p>
        </p:txBody>
      </p:sp>
      <p:sp>
        <p:nvSpPr>
          <p:cNvPr id="8" name="Text 1"/>
          <p:cNvSpPr txBox="1"/>
          <p:nvPr/>
        </p:nvSpPr>
        <p:spPr>
          <a:xfrm>
            <a:off x="889750" y="1683900"/>
            <a:ext cx="3466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морей токсичными веществами и пластиком негативно сказывается на состоянии кишечнополостных и их местообитаниях.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169950" y="1683900"/>
            <a:ext cx="3466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Разрушение коралловых рифов из-за человеческой деятельности приводит к снижению биологического разнообразия и ухудшению экосистем.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889750" y="3155575"/>
            <a:ext cx="3466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Повышение температуры воды влияет на симбиоз полипов с водорослями, вызывая отбеливание и гибель рифов.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5170150" y="3155575"/>
            <a:ext cx="3466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морских заповедников и просветительская работа необходимы для сохранения этой важной группы животных.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889" y="360000"/>
            <a:ext cx="3526523" cy="43878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94750" y="360000"/>
            <a:ext cx="4689300" cy="264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7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кишечнополостных в природе и обществе
</a:t>
            </a:r>
            <a:endParaRPr lang="en-US" sz="3700" dirty="0"/>
          </a:p>
        </p:txBody>
      </p:sp>
      <p:sp>
        <p:nvSpPr>
          <p:cNvPr id="6" name="Text 1"/>
          <p:cNvSpPr txBox="1"/>
          <p:nvPr/>
        </p:nvSpPr>
        <p:spPr>
          <a:xfrm>
            <a:off x="4094750" y="3238300"/>
            <a:ext cx="4414800" cy="133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Кишечнополостные демонстрируют уникальные приспособления и участвуют в формировании экосистем, поэтому их сохранение жизненно важно для поддержания здоровья океанов и устойчивого развития человека.
</a:t>
            </a:r>
            <a:endParaRPr lang="en-US" sz="1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2026-05-09T11:02:45Z</dcterms:created>
  <dcterms:modified xsi:type="dcterms:W3CDTF">2026-05-09T11:02:45Z</dcterms:modified>
</cp:coreProperties>
</file>