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мира: где они находятся, чем отличаются и как связаны между собой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со странами мира и увидим их различия и связи.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помогает понять страны мира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карту, население, природу и хозяйство стран. Она помогает понять, почему государства отличаются по развитию, образу жизни людей и месту в мире.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размещение стран на карте мира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материков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размещаются на Евразии, Африке, Северной и Южной Америке, в Австралии и Антарктиде. Такое расположение определяет соседей, климатические условия и пути сообщения между странами.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Северного полушария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сосредоточено в Северном полушарии. Именно здесь находятся Европа, Северная Америка и большая часть Азии, поэтому на карте эта часть мира выглядит наиболее «густо населённой» государствами.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Исландия, Индонезия и Новая Зеландия показывают, что страна может быть полностью отделена водой. Для таких государств особенно важны морские пути, порты и связь с другими территориями.
</a:t>
            </a:r>
            <a:endParaRPr lang="en-US" sz="1185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Архипелаги между океанами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страны состоят из множества островов и растянуты между морями и океанами. Их границы легче понять по карте, чем по суше, поэтому географическое положение здесь играет особенно важную роль.
</a:t>
            </a:r>
            <a:endParaRPr lang="en-US" sz="11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страны мира по площади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страны влияет на длину границ, разнообразие природных зон и сложность управления территориями.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заметно превосходит остальные страны в списке, а разрыв между крупнейшими государствами всё же очень велик.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данные; ЦРУ World Factbook, актуальные оценки площадей стран.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самым большим населением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численность населения не всегда связана с размером территории: решающими могут быть климат, история расселения и уровень урбанизации.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лидируют по населению, а остальные страны из списка заметно уступают им по числу жителей.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оценки на 2023–2024 годы.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страны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признакам, которые изучают в школьной географии.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в странах мира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республиках высшие органы власти обычно выбирают граждане. К этой группе относится большинство государств мира, поэтому именно республики чаще всего встречаются на политической карте.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монархиях глава государства связан с королевской, султанской или императорской властью. Такие страны могут сильно отличаться друг от друга, но их объединяет наследственный характер верховной власти.
</a:t>
            </a:r>
            <a:endParaRPr lang="en-US" sz="1148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Япония, Таиланд и Саудовская Аравия показывают разные типы монархий. Сравнение форм правления помогает понять, как устроена власть и как принимаются государственные решения.
</a:t>
            </a:r>
            <a:endParaRPr lang="en-US" sz="11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как центры управления и культуры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принимаются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обычно становится местом работы правительства, парламента и главных государственных учреждений. Здесь сосредоточены важнейшие административные функции, поэтому столицу легко узнать по её роли в жизни всей страны.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как лицо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столица одновременно является культурным и экономическим центром. Париж, Токио, Бразилиа и Оттава известны не только как административные города, но и как места, куда приезжают ради музеев, выставок и деловых встреч.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столицах часто находятся здания, памятники и площади, связанные с историей страны. Именно поэтому столицу можно рассматривать как «открытую книгу», по которой легче всего прочитать прошлое и настоящее государства.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стран мира и их распространение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становятся важной частью международного общения, образования, путешествий и цифровой среды.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выделяется как самый универсальный язык общения, а многоязычие особенно характерно для стран с разнообразным населением.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школьному курсу географии; иллюстративная оценка распространённости языков.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Религии, традиции и культурные особенности стран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стране могут сосуществовать разные религии и конфессии. Это влияет на праздники, архитектуру, обряды и повседневную жизнь людей, но не мешает им жить в одном государстве.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отражает климат, доступные продукты и исторические традиции. Блюда разных стран легко отличить по специям, способам приготовления и привычкам, связанным с семейными и праздничными застольями.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одежда и семейные правила помогают сохранить культурную самобытность. Они могут быть особенно заметны во время праздников, торжеств и крупных общественных событий.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Индонезия, Нигерия и Россия показывают, как в одном государстве могут жить разные народы, говорить на разных языках и сохранять собственные культурные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 разных стран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 меняет природные условия и повседневную жизнь людей в разных странах.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какие культуры выращивают, как строят жильё и чем пользуются в быту. Чем суровее природные условия, тем сильнее человек приспосабливает хозяйство и транспорт.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атласы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объекты, которые стали символами стран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 ассоциируется с Египтом, потому что вдоль её долины возникли древние поселения и крупные города. Она помогает понимать связь природы, истории и жизни людей.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считаются природным символом Непала и Индии. Эти горы влияют на климат, водные ресурсы и туризм, а ещё подчёркивают величие и узнаваемость страны.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связана с Бразилией и всей Южной Америкой как крупнейшая речная система. Она показывает богатство тропической природы и напоминает о важности её охраны.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водопад на границе Канады и США стал известным природным символом двух стран. Он привлекает туристов и помогает увидеть, как природа становится частью образа государства.
</a:t>
            </a:r>
            <a:endParaRPr lang="en-US" sz="11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стран: промышленность, сельское хозяйство и сырьё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развивают те отрасли, которые лучше всего подходят их природным условиям, ресурсам и уровню технологий.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сельское хозяйство и добыча сырья формируют рабочие места и экспорт. Экономическая специализация помогает странам участвовать в международной торговле по-разному.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географии; иллюстративное сравнение по примерам из 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от сырья до магазина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 «Страны мира»: международная торговля связывает добычу, производство, транспорт и продажи в разных государствах.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700" y="140555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600" y="3066695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 национальные символы стран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 — один из самых заметных символов государства. Его поднимают на зданиях, во время праздников и спортивных соревнований, поэтому он быстро вызывает узнавание страны и чувство общности.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памятники, такие как Эйфелева башня или Тадж-Махал, становятся культурными символами страны. Они отражают её архитектуру, прошлое и место в мировой культуре.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обычно передаёт историю и важные черты государства через цвета, фигуры и знаки. Он используется на официальных документах, монетах и зданиях органов власти.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костюм показывает особенности быта, климата и художественного вкуса народа. Его надевают на праздники, фестивали и выступления, чтобы сохранить и передать традиции.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 торжественных церемониях и подчёркивает уважение к стране. Его текст и мелодия помогают почувствовать связь граждан с историей, традициями и государственными символами.
</a:t>
            </a:r>
            <a:endParaRPr lang="en-US" sz="10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часть экономики стран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особенно развивается там, где сочетаются удобный транспорт, известные достопримечательности и хорошая инфраструктура для отдыха и экскурсий.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богатым культурным наследием и привлекательной природой получают больше доходов от туризма. Эта отрасль поддерживает сервис, транспорт и занятость населения.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презентации; схема носит сравнительный, учебный характер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основным географическим признакам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различия между крупными государствами по территории, населению, столице и положению на материке.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не означает большое население: Австралия и Россия сильно различаются по плотности жителей. Климат, ресурсы и положение на материке влияют на хозяйство и заселение.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и справочные материалы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проблемы, которые объединяют страны мира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Странам нужно сохранять леса, почвы и животный мир, чтобы не истощать природные ресурсы. Без совместных решений трудно уменьшить загрязнение и сохранить экологическое равновесие.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безопасной воде важен для здоровья людей и развития хозяйства. Государства сотрудничают, когда защищают реки, озёра и подземные воды от загрязнения и чрезмерного использования.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 загрязнение воздуха затрагивают все материки, поэтому решения принимают вместе. Общие правила помогают сокращать выбросы и защищать города, леса и сельское хозяйство.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образование помогает людям работать, создавать новые технологии и улучшать жизнь общества. Международные программы поддерживают школы, обмен опытом и доступ к знаниям в разных странах.
</a:t>
            </a:r>
            <a:endParaRPr lang="en-US" sz="1262" dirty="0"/>
          </a:p>
        </p:txBody>
      </p:sp>
      <p:sp>
        <p:nvSpPr>
          <p:cNvPr id="13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безопасность нужны каждому государству, потому что конфликты мешают развитию и жизни людей. Международные организации помогают договариваться, предотвращать споры и поддерживать сотрудничество.
</a:t>
            </a:r>
            <a:endParaRPr lang="en-US" sz="12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страну нельзя понять только по карте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 всё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 столица важны, но они не объясняют, как люди живут каждый день, чем занимаются в школе, какие песни поют и какие традиции сохраняют в семье.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неодинакова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сельские районы, побережье и горы могут сильно отличаться друг от друга. В одной стране рядом существуют разные уклады жизни, занятия и природные условия.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широкий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государство, важно учитывать природу, историю, культуру и хозяйство. Только тогда карта превращается в полное представление о стране и её людях.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мира — разные, но связанные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мира отличаются по многим признакам, однако их объединяют торговля, туризм, культура и общие экологические задачи. Изучая государства, мы лучше понимаем карту мира и жизнь людей.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2026-06-02T13:07:14Z</dcterms:created>
  <dcterms:modified xsi:type="dcterms:W3CDTF">2026-06-02T13:07:14Z</dcterms:modified>
</cp:coreProperties>
</file>