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композиция художественного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 события с героями, композиция связывает их в выразительный порядок — от завязки до развязки.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вы учитесь читать разные жанры и видеть, как текст устроен: что сначала, что затем и почему автор так выстраивает эпизоды. Сюжет помогает пересказывать точно, а композиция — понимать смысл порядка сцен.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разбираться в сюжете и композиции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как цепочка событий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сюжете связаны так, что одно вызывает другое. Поэтому история движется вперёд: читатель постепенно понимает, как герои попадают в новые обстоятельства.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связь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сюжете есть один или несколько героев. У них есть цель, желание или намерение, из-за которого разворачиваются события и меняются их отношения и действия.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цель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героя возникают трудности: чужое влияние, обстоятельства или внутренняя нерешительность. Препятствие делает действие заметным и усиливает напряжение сюжета.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Препятствие на пути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сюжета показывает, к чему привёл поступок героя: победа, поражение или неожиданный поворот. Так читатель понимает, что именно изменилось в истории.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 итог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сюжета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 включает встречи, испытания, разговоры и новые трудности. Напряжение растёт, потому что герой пробует решения, ошибается или меняет тактику, а обстоятельства проверяют его.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знакомит с героями, временем и местом действия. Читатель получает опору: кто действующие лица, в каких условиях всё происходит, и что кажется спокойным до главного события.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показывает событие, с которого начинается главный конфликт. Именно здесь появляется то самое «поворотное» обстоятельство, после которого дальнейшие эпизоды уже не могут быть прежними.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становится самым напряжённым моментом: в ней раскрывается ключевой выбор или решающая борьба. Развязка завершает конфликт и сообщает итог, иногда дополняемый эпилогом.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→ завязка → развитие действия → кульминация → развязка → (возможный) эпилог.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— это то, как автор располагает части текста и в каком порядке подаёт события, описания и диалоги. Благодаря ей произведение воспринимается как единое целое, а не как набор эпизодов.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варианты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бывает линейной, когда всё идёт по порядку, и кольцевой, когда текст как будто возвращается к началу. Бывают рамочная, зеркальная и фрагментарная формы — они меняют эффект от чтения.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как построение произведения
</a:t>
            </a:r>
            <a:endParaRPr lang="en-US" sz="42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428471"/>
            <a:ext cx="9042900" cy="363045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литературного анализа (5 класс).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сюжет отличается от композиции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отвечает за события, а композиция — за то, как именно эти события собраны в текст и расположены.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опора: сюжет — про «содержание происходящего», композиция — про «порядок и способ подачи», поэтому их всегда рассматривают вместе, но не смешивают.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напряжения по структуре сюжета (экспозиция–развязка).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в сюжете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видно: после завязки трудности накапливаются, а кульминация собирает все напряжённые нити в один решающий момент.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проста: композиция ведёт читателя от знакомства к максимальной точке напряжения, а затем снижает его и закрепляет итог.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230" y="2827747"/>
            <a:ext cx="3072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композиции в литературе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композиция идёт по порядку событий: от начала к концу. Такой способ помогает быстро следить за историей и чаще встречается в небольших школьных текстах.
</a:t>
            </a:r>
            <a:endParaRPr lang="en-US" sz="2248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Рамочная композиция начинается и заканчивается одной и той же ситуацией или образом. «Рамка» придаёт тексту цельность и помогает связать отдельные эпизоды с основной мыслью.
</a:t>
            </a:r>
            <a:endParaRPr lang="en-US" sz="2136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Рамочная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композиция возвращает к началу. Из-за этого конец ощущается как отражение старта: читатель лучше замечает общий смысл и повторяемую идею.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композиция строит вторую часть как отражение первой, а фрагментарная — собирает историю из отдельных эпизодов. Общее держится на теме или герое.
</a:t>
            </a:r>
            <a:endParaRPr lang="en-US" sz="2248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и фрагментарная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Приёмы, которые помогают строить композицию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подчёркивает различия между героями, поступками или настроениями. За счёт противопоставления читатель быстрее понимает, кто и как меняется в конфликте.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выделяет важные мысли или события: возвращаясь к одному и тому же, автор усиливает смысл и помогает читателю удержать главную идею произведения в памяти.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 и ретроспекция делают композицию богаче: параллелизм связывает похожие сцены, а ретроспекция возвращает к прошлому. Вставные эпизоды и связанные с сюжетом описания тоже участвуют в построении текста.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типа конфликта по-разному раскручивают действие: внешний виден в столкновениях, внутренний — в колебаниях героя.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определения (школьный курс литературы)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задаёт движение сюжета: герой стремится к цели, сталкивается с преградой и вынужден действовать. Именно через конфликт читатель понимает смысл поступков.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344284"/>
            <a:ext cx="8493000" cy="4571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сюжета на примере сказки «Колобок»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Проследите, как смена частей сюжета ведёт читателя от знакомства к главному риску и затем к исходу.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«победы слов — к ловушке» показывает, как одно событие напрямую вызывает следующее и удерживает внимание нарастает.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русской народной сказки «Колобок» (пересказ по школьной программе)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(без статистических данных), методика анализа текста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создает композицию текста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не сводится к хронологии: она «собирает» эпизоды так, чтобы читатель заметил смысл, отношение автора и важные повторяющиеся мотивы.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повествование ведёт действие, диалоги показывают характер, а описания и авторские замечания поясняют картину мира, текст становится цельным и выразительным.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композиции рассказа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спокойного начала к главному повороту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знакомит с героями и обстановкой: читатель понимает, где и при каких обстоятельствах всё начинается. Затем завязка запускает событие, которое нарушает привычный ход.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кульминации к итоговому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 постепенно усиливает напряжение через новые испытания и решения. Кульминация — самая сильная точка, после неё развязка завершает историю и помогает увидеть главный вывод.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сказке и рассказе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композиция часто держится на повторе и троекратности: похожие эпизоды создают ритм, а финал подводит к устойчивому итогу. Поэтому «всё возвращается» в понятной последовательности.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композиция обычно короче и концентрируется на одном важном событии или одном сильном переживании героя. Отбор деталей подчинён главной мысли, а лишнее убирается.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обоих жанрах важны начало, поворотный момент и итог: именно они помогают понять, ради чего происходят события. Так читатель связывает сюжет с авторским смыслом.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сюжет и композицию произведения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анализа, подходящий для сказки, рассказа и басни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школьной методике (условные значения)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композиционные формы встречаются чаще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 уроках используют линейную форму: она легко читается и помогает быстро отследить движение сюжета. Возвращение к началу делают кольцевые и рамочные варианты.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необычнее форма, тем сильнее она влияет на восприятие: отражение и фрагменты требуют внимательного чтения, зато могут создать особый эффект смысла и настроения.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композиция помогает увидеть героя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сцен показывает внутренние изменения героя: сначала он действует в страхе, затем начинает сомневаться, а позже принимает решение. Так характер раскрывается шаг за шагом.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меняет порядок: сначала сообщает результат, а потом возвращает читателя к причинам. Тогда поступок становится понятнее, потому что читатель видит, откуда он взялся.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не только слова героя, но и его действия, реакции на других персонажей и авторское отношение. Композиция помогает увидеть эти связи без лишних догадок.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забыть, что смысл создают не только события, но и средства: повтор, противопоставления, диалоги и описания. Если их не учитывать, картина произведения становится неполной.
</a:t>
            </a:r>
            <a:endParaRPr lang="en-US" sz="2302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Частую ошибку делают при сопоставлении завязки и кульминации. Завязка запускает главный конфликт, а кульминация — это самый напряжённый поворот, после которого меняется судьба героя или исход событий.
</a:t>
            </a:r>
            <a:endParaRPr lang="en-US" sz="2209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Композицию иногда принимают за простой план текста: план фиксирует порядок, но композиция объясняет, почему автор располагает части именно так. Она включает роль диалогов, описаний и вставных эпизодов.
</a:t>
            </a:r>
            <a:endParaRPr lang="en-US" sz="2197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легко спутать с кратким пересказом: в пересказе могут оставаться второстепенные детали, а в сюжете важны только события, которые двигают конфликт. Остальное помогает меньше, чем кажется.
</a:t>
            </a:r>
            <a:endParaRPr lang="en-US" sz="2275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сюжете и композиции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5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 развитие событий и конфликт, а композиция организует их в цельный текст. Вместе они раскрывают характеры, настроение и главную мысль, делая чтение осмысленным.
</a:t>
            </a:r>
            <a:endParaRPr lang="en-US" sz="38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2026-05-12T20:14:55Z</dcterms:created>
  <dcterms:modified xsi:type="dcterms:W3CDTF">2026-05-12T20:14:55Z</dcterms:modified>
</cp:coreProperties>
</file>