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и селекция: как человек изменил живую природу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изменил растения и животных, чтобы получить пищу и сырьё?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полей к научной селекции
</a:t>
            </a:r>
            <a:endParaRPr lang="en-US" sz="369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началась вместе с переходом к земледелию и оседлой жизни. Сначала люди выбирали наиболее полезные растения и животных на практике, а затем этот опыт превратился в целенаправленную науку о наследственности и признаках.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как длительный эволюционный процесс
</a:t>
            </a:r>
            <a:endParaRPr lang="en-US" sz="2478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мгновенный, а постепенный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не происходит за одно поколение. Это длительное изменение популяций под действием отбора, в результате которого дикие формы постепенно теряют часть свойств, необходимых для жизни без человека.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культурных растений закрепляются крупные плоды, более высокая урожайность и синхронное созревание. Для человека особенно полезны признаки, которые облегчают сбор, хранение и дальнейшее использование урожая.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домашних животных снижается агрессивность и осторожность, а также возрастает зависимость от ухода человека. Одновременно усиливаются признаки, важные для разведения: плодовитость, раннее созревание и управляемость.
</a:t>
            </a:r>
            <a:endParaRPr lang="en-US" sz="919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содержание в поселениях меняло поведение и биологию организмов. Отбирались особи, которые легче переносили контакт с людьми, лучше размножались в неволе и быстрее приспосабливались к новым условиям.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диких и культурных форм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культурных растений обычно крупнее плоды и семена, а у животных — выше масса тела или выход продукции. Эти признаки делают формы более выгодными для сельского хозяйства и питания.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организмы лучше сохраняют настороженность и самостоятельность, тогда как домашние формы становятся спокойнее и сильнее зависят от ухода. Это повышает удобство содержания, но снижает выживаемость вне хозяйства.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культурных растений уменьшаются шипы, колючки и механизмы саморассеивания. Такие изменения помогают человеку собирать урожай, но лишают растение части природных способов распространения.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часто уменьшает горечь, токсичность или нежелательный вкус. Благодаря этому пищевые свойства становятся лучше, а сырьё — пригоднее для переработки, хранения и употребления.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виде хорошо видна разница между дикой и культурной формой: например, у моркови, пшеницы или капусты. Такое сопоставление наглядно показывает, как отбор меняет организм.
</a:t>
            </a:r>
            <a:endParaRPr lang="en-US" sz="10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процесса
</a:t>
            </a:r>
            <a:endParaRPr lang="en-US" sz="29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исходный материал превращается в новый сорт, породу или штамм.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 его отличие от естественного
</a:t>
            </a:r>
            <a:endParaRPr lang="en-US" sz="2578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полезность определяет человек: он сохраняет особей с нужными для хозяйства качествами, даже если в природе такие признаки не дают преимущества.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Отбирают урожайность, вкус, размер плодов, молочность, мясную продуктивность и устойчивость к болезням. Цель всегда связана с конкретной задачей выращивания или разведения.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работает иначе: преимущество получают организмы, лучше приспособленные к среде обитания. Здесь решающим становится не хозяйственный интерес, а выживание и размножение.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ускоряет накопление признаков, удобных человеку, но не всегда полезных в дикой природе. Поэтому домашние формы часто нуждаются в защите и уходе.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селекции у растений и 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графике отражают, какие признаки чаще всего становятся целью отбора в растениеводстве и животноводстве.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селекция усиливает хозяйственно важные качества, прежде всего продуктивность и устойчивость.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растений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выбирает растения с нужными признаками и оставляет их для дальнейшего размножения. Так постепенно закрепляются урожайность, устойчивость к болезням и качество продукции.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разных форм помогает объединить полезные свойства родителей в одном потомстве. Этот метод особенно важен, когда нужно совместить высокую продуктивность и устойчивость к неблагоприятным условиям.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получение мутаций расширяет наследственную изменчивость и даёт селекционеру новый материал для отбора. Изменённые растения затем проверяют по полезным признакам и стабильности наследования.
</a:t>
            </a:r>
            <a:endParaRPr lang="en-US" sz="996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наборов хромосом часто приводит к более крупным органам и повышенной урожайности. Поэтому полиплоидные формы особенно ценны для многих сельскохозяйственных культур.
</a:t>
            </a:r>
            <a:endParaRPr lang="en-US" sz="10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выбирают особей с лучшими показателями здоровья, продуктивности и плодовитости. Каждый производитель оценивается отдельно, чтобы сохранить нужные качества в потомстве.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потомству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скрещивания проверяют не только по внешнему виду родителей, но и по качеству их потомков. Это позволяет точнее определить наследуемость полезных признаков.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и неродственное скрещивание используют для закрепления признаков или их сочетания. При этом важно избегать накопления наследственных дефектов и потери жизнеспособности.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особенно ценят крупный рогатый скот, свиней, овец, кур, лошадей и собак. При отборе учитывают не один признак, а их устойчивое сочетание в нескольких поколениях.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дикой формы, домашней формы и селекционного организма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ключевые признаки при переходе от дикой формы к одомашненной и далее к селекционной.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усиливает полезные для человека качества, но делает организм более зависимым от ухода и условий хозяйства.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доместикации и 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 — колыбель хлебных злаков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человек одним из первых начал выращивать пшеницу и ячмень. На фоне горных склонов и долин сформировались исходные формы, от которых позже пошли многие сорта, определившие основу земледелия Старого Света.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Америки — мир кукурузы, картофеля и фасоли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Мезоамерике и Андах возникли растения, без которых трудно представить современное питание: кукуруза, фасоль и картофель. Эти регионы особенно ценны для селекции, потому что сохраняют множество диких родичей и редких признаков.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как источники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Центральная Азия и Эфиопия дали миру рис, чай, просо, сорго и другие культуры. На карте эти центры выглядят как отдельные островки разнообразия, из которых человек черпал новые полезные формы.
</a:t>
            </a:r>
            <a:endParaRPr lang="en-US" sz="111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культурные растения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улучшают в селекции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признака зависит от культуры и условий выращивания: для зерновых важнее урожай, для овощей — качество и сохранность при перевозке.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продуктивность и устойчивость: именно они сильнее всего влияют на результат хозяйства и стабильность урожая.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направлениям селекции сельскохозяйственных культур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наследуются полезные признаки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 — один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признаки обычно проявляются достаточно чётко и предсказуемо: цвет, форма, отдельные наследственные особенности. Такие свойства легче проследить в потомстве и закрепить при отборе.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генов и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формируются действием многих генов и сильно зависят от условий выращивания или содержания. Поэтому урожайность, молочность и масса тела изменяются в более широких пределах.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селекционера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Селекционеру нужно знать, насколько признак наследуется, как он взаимодействует с другими генами и можно ли сохранить удачную комбинацию в следующих поколениях без потери качества.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 потомству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выгодный признак у родительской формы ценен только тогда, когда он передаётся потомкам. Поэтому селекция опирается не на единичный экземпляр, а на проверку целых линий и поколений.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гибрида к новому сорту или породе
</a:t>
            </a:r>
            <a:endParaRPr lang="en-US" sz="21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классической селекции от исходных форм до регистрации результата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гетерозис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разных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соединении генетически различающихся родительских форм у потомства иногда возникает гибридная сила. Первое поколение нередко отличается более быстрым стартом развития.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 первом поколении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обычно наблюдается у гибридов F1: они лучше растут, дают более выровненный урожай и часто проявляют повышенную устойчивость к стрессу.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гетерозис особенно важен для кукурузы, подсолнечника, томатов и огурцов. Он помогает получать более высокий и предсказуемый результат на больших площадях.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разнообразия для селекции
</a:t>
            </a:r>
            <a:endParaRPr lang="en-US" sz="298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исходный материал, тем выше шанс найти нужный ген или удачное сочетание признаков для конкретной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 дикие родичи и местные сорта: они сохраняют редкие адаптации, которые трудно получить только обычным отбором.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источникам наследственной изменчивости в 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в современной селекции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 маркерам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позволяют быстро определить, несёт ли организм нужный ген, не дожидаясь проявления признака во взрослом состоянии.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большого числа участков ДНК повышает точность отбора и помогает оценивать перспективность особей уже на ранних стадиях развития.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селекционеров применяют ПЦР, секвенирование ДНК и биоинформатический анализ, чтобы сравнивать генетические варианты и искать полезные комбинации.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сокращают время создания сортов и пород, особенно когда нужно совместить урожайность, устойчивость к болезням и адаптацию к среде.
</a:t>
            </a:r>
            <a:endParaRPr lang="en-US" sz="11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селекции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даёт заметный хозяйственный эффект, но требует осторожного отношения к разнообразию и исходному генофонду.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селекции максимальна тогда, когда улучшение признаков сочетается с сохранением генетического разнообразия и разумной агротехникой.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итогам темы «Доместикация и селекция»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важно помнить при селекции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 полях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распространение одной линии или сорта делает агроценоз уязвимее к болезням, вредителям и резким изменениям погоды, поэтому важно сохранять разнообразие форм.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старых сортов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 старые сорта — это не только история земледелия, но и ценный запас генов устойчивости, который может понадобиться для будущих селекционных задач.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высокопродуктивных пород нельзя игнорировать здоровье и качество жизни животных: важны наследственные болезни, стрессоустойчивость и нормальные условия содержания.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биобезопасность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новая форма должна оцениваться с точки зрения экологии, распространения и влияния на окружающую среду, чтобы улучшение сельского хозяйства не ослабляло экосистемы.
</a:t>
            </a:r>
            <a:endParaRPr lang="en-US" sz="8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научился направлять эволюцию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и селекция превратили живую природу в партнёра человека, но вместе с новыми возможностями возникла ответственность за сохранение генофонда, биоразнообразия и устойчивых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2026-06-01T22:06:59Z</dcterms:created>
  <dcterms:modified xsi:type="dcterms:W3CDTF">2026-06-01T22:06:59Z</dcterms:modified>
</cp:coreProperties>
</file>