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«Абсолютный» порядок Николая I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механизмов власти и идеологии в России при Николае I (1825–1855).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правления Николая 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Николая I на престол после декабрьского восстания 1825 года ознаменовало усиление централизации власти на фоне угрозы революций и нарастающей социальной напряжённости в стране.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«абсолютного» порядка в интерпретации Николая I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под прямым контролем императора исключала разделение властей и подчёркивала монархическую неограниченность в управлении государством.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воля монарха становилась ключевым фактором регулирования общественных процессов и законодательства, выступая над законом.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подчинённых структур и активный политический надзор обеспечивали личную ответственность императора за судьбы империи в каждом её аспекте.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государственная идеология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«Православие, самодержавие, народность» устанавливалась как основа государственной политики и общественной жизни, укрепляя авторитет монарха и национальное единство.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формировала образовательные программы и воспитание, защищая традиционные духовные ценности и предотвращая распространение либеральных и революционных идей.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оппозиции и политического инакомыслия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активно выявлял и пресекал политическую оппозицию, добиваясь сокращения возможности выражения несогласия.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репрессий сдерживало революционные настроения, однако усиливало социальное недовольство и страх в обществе.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МВД Российской империи, 1840-е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административной власти в России при Николае I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центральных органов и политических силников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жизни военных поселенцев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поселения объединяли войсковую службу с сельскохозяйственным трудом, создавая замкнутые сообщества с жёстким распорядком и контролем, что отражалось на образе жизни более 700 тысяч человек.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бунты в поселениях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подавления неповиновения включали наказания и изоляцию, но часто вызывали массовые бунты и снижали продуктивность, особенно заметные в 1830–1840-х годах.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поселения: контроль и дисциплина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Рекрутская система: статистика и социальные последствия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нагрузку на крестьянские сообщества от обязательного набора и длительной службы с 25-летним сроком.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Рекрутская система существенно дезорганизовала сельские общины и усилила социальную напряжённость в различных регионах.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Военного министерства, 1830-е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ремесленничеством и торговлей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гильдий сводила организацию ремесленников под государственный контроль, подавляя их экономическую независимость и стимулируя бюрократический надзор.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ремесленников обязали регистрироваться через полицию, что способствовало усилению контроля и ограничения свободной предпринимательской деятельности.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союзы запрещались, что препятствовало коллективным действиям и защите интересов трудящихся мастеров.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меры способствовали укреплению полицейского контроля в экономике и предотвращали возникновение автономных экономических структур.
</a:t>
            </a:r>
            <a:endParaRPr lang="en-US" sz="8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стратификация и ограничения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паспортной системы для крепостных в 1839 году ещё сильнее закрепило их прикрепление к земле, ограничив свободу перемещений и усиление социальной изоляции.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Засилье ограничений в образовании и административной службе для низших сословий укрепляло социальные барьеры и препятствовало социальной мобильности.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на браки между сословиями и ограничения на предпринимательскую деятельность углубляли разделение общества на замкнутые группы с разными правами и статусом.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реформа: Свод законов Российской империи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единого свода законов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1830–1832 годах под руководством Михаила Сперанского был выпущен «Свод законов Российской империи», упорядочивший нормативные акты. Это позволило устранить правовую неопределённость и усилить систему управления.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реформы на судебную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повысила эффективность работы судов и чиновников, обеспечив ясность и единство юридического регулирования, что укрепило законодательную основу империи и снизило административные противоречия.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и идеологический контроль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политика Николая I направлена на воспитание преданных государству специалистов через жёсткий отбор и идеологическую подготовку.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развитию военных учебных заведений как базиса для формирования дисциплинированных и лояльных офицеров.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Царскосельского лицея стало символом elitного образования с усиленным патриотическим и религиозным воспитанием.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контроль выражался в строгом надзоре за учебными планами и преподавателями по принципу «православие, самодержавие, народность».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ограничение свободы слова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правления Николая I цензура приобрела государственный масштаб: Цензурный комитет жёстко контролировал печатные материалы и запрещал публикации с критикой власти.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выдающиеся писатели, включая Пушкина и Лермонтова, сталкивались с запретами, а редакторы и авторы подвергались преследованию за идеологическую несогласованность.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православной церкви в системе порядка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стала ключевым идеологическим инструментом, поддерживавшим власть самодержавца и укреплявшим порядок.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Божий был введён в обязательную школьную программу, что усиливало религиозно-нравственное воспитание молодёжи.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 Николай Протасов контролировал духовенство, стимулируя поддержание национального единства и преданности государству через церковь.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модель порядка: структура российского офицерства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Офицерский корпус формировался вокруг строгой дисциплины и безусловной преданности императору, что обеспечивало устойчивость армии.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армейский устав, введённый в 1835 году, регламентировал поведение, форму и организацию службы офицеров.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рассматривалась как воспитательный процесс, направленный на формирование граждан с высшими моральными качествами и верностью государству.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жандармерии и контрразведки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Жандармерия при Николае I превратилась в главную силовую структуру, обеспечивавшую слежку и подавление инакомыслия. Создавались разветвлённые агентурные сети для контроля всех слоёв общества.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Третьего отделения в политическом надзоре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отделение имело широкие полномочия по расследованию и пресечению угроз власти. Это подразделение следило за оппозицией, подвергая подозреваемых отсылкам и заключению.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 и политические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любые проявления недовольства или критики режима привлекали к наказанию, часто применялась каторга и ссылка на отдалённые территории, что создавало атмосферу страха.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«полицейского государства» Николая I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поддержание порядка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Николая I была направлена на сохранение монархического статуса и предотвращение революций в Европе через поддержку консервативных режимов.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Польского восстания 1830–1831 годов демонстрировало решимость империи сохранять территориальную целостность и подавлять националистические движения.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Значимыми были операции на Кавказе, где усилия по контролю над регионами конфликтовали с локальными восстаниями и революционными идеями.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системы «абсолютного» порядка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1853–1856 гг.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выявила слабость армии и технологическое отставание России по сравнению с европейскими державами.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1850-х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противоречий привело к росту крестьянских волнений и активизации протестных движений среди среднего класса.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оппозиционных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политические течения, требовавшие реформирования системы и ограничения самодержавной власти.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выявил необходимость изменений, что в итоге стало стимулом для реформ Александра II в последующие годы.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и предотвращение революций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подчёркивают, что жёсткая политика Николая I смогла обеспечить длительную политическую стабильность и приглушить революционные настроения в России на несколько десятилетий.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экономического и социального прогресса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ограничивал развитие промышленности и образования, что приводило к отставанию России в сравнении с западноевропейскими странами.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почвы для реформ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недовольства и системные проблемы, вызванные «абсолютным» порядком, создали предпосылки для реформ Александра II и социальной трансформации страны.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«абсолютного» порядка Николая I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уроки и значение эпохи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Николая I показал двойственную природу авторитарной власти: она обеспечила порядок, но привела к накоплению проблем, которые требовали реформирования и модернизации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2026-05-11T09:16:18Z</dcterms:created>
  <dcterms:modified xsi:type="dcterms:W3CDTF">2026-05-11T09:16:18Z</dcterms:modified>
</cp:coreProperties>
</file>