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способов размножения растений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и бесполый методы обеспечивают рост и выживание видов.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размножение важно в природе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растений поддерживает экосистемы, позволяя им обновляться, адаптироваться и расширять ареалы обитания, что обеспечивает устойчивость природы.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размножение: определение и признаки
</a:t>
            </a:r>
            <a:endParaRPr lang="en-US" sz="2569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включает слияние пыльцы и яйцеклетки в семяпочке, что даёт начало семенам и новому растению.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обеспечивает передачу наследственных признаков обоих родителей, увеличивая внутривидовое разнообразие и адаптивность растений.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широко распространён у покрытосеменных и голосеменных растений, являясь основой для дальнейшего развития вида.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— производители пыльцы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— мужской орган цветка, создающий пыльцу. Они состоят из тычиночной нити и пыльника, где формируются микроспоры, необходимые для оплодотворения.
</a:t>
            </a:r>
            <a:endParaRPr lang="en-US" sz="1447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 и его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 — женский орган, включающий рыльце, стилёк и завязь с семяпочкой, где происходит оплодотворение и развивается семя будущего растения.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Венчик и чашечка — привлекательность и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Венчик из ярких лепестков привлекает опылителей, а чашечка защищает внутренние части цветка от внешних воздействий.
</a:t>
            </a:r>
            <a:endParaRPr lang="en-US" sz="137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цветка при половом размножении
</a:t>
            </a:r>
            <a:endParaRPr lang="en-US" sz="283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153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Опыление: основные способы и их роль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насекомыми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переносят пыльцу между цветками, способствуя перекрестному опылению и повышая разнообразие вида.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ветром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пыльца распространяется ветром, обеспечивая опыление растений, особенно тех, у которых менее яркие цветки.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87450" y="3210900"/>
            <a:ext cx="7086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Самоопыление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759525" y="3758509"/>
            <a:ext cx="76242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переносится на пестик того же цветка, что гарантирует размножение при отсутствии опылителей.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4422"/>
            <a:ext cx="4013400" cy="179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650" y="1094422"/>
            <a:ext cx="4013400" cy="17950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7313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семяпочки к семени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87313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семяпочка развивается в семя, содержащее эмбрион и питательные вещества, обеспечивающие рост нового растения при прорастании.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19965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как защитники и переносчики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819965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Завязь превращается в плод, который служит защитой семян и помогает их распространению — например, сочные яблоки или стручки фасоли.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семян и плодов у покрытосеменных
</a:t>
            </a:r>
            <a:endParaRPr lang="en-US" sz="267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распространения семян и плодов
</a:t>
            </a:r>
            <a:endParaRPr lang="en-US" sz="2854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разносит лёгкие семена, как у одуванчика и клёна, позволяя им осесть на дальних расстояниях.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переносит семена, например у кокосовой пальмы, благодаря их плавучести и защитной оболочке.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способствуют распространению семян, поедая плоды или перенося семена на шерсти, как у дуба и черёмухи.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Саморассеивание — активное выталкивание семян растением, например у акации и гороха, помогает им быстро занять территорию.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57253" y="1406675"/>
            <a:ext cx="4004244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полового и бесполого размножения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полового и бесполого размножения растений.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ускоряет увеличение числа особей, но снижает генетическое разнообразие.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растений, учебник 7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размножение: сущность и распространённые примеры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бесполом размножении новый организм образуется без слияния половых клеток и полностью повторяет признаки родителя.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побеги земляники, черенки герани и отводки смородины, которые позволяют быстро и эффективно размножать растения.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широко применяется в садоводстве для сохранения сортовых качеств и ускорения размножения культурных растений.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черенкования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Черенкование — отрезание части растения (побег, лист или корень) для укоренения и получения нового растения. Важно обеспечить влажность и тепло для успешного развития корней.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популярных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Герань, виноград и фикус легко размножаются черенками, что позволяет быстро увеличить количество комнатных и садовых культур.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 укоренения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лучшего укоренения черенки размещают во влажной почве и создают оптимальный микроклимат с постоянной температурой и влажностью воздуха.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Черенкование: выращивание из части растения
</a:t>
            </a:r>
            <a:endParaRPr lang="en-US" sz="259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55162" y="1372300"/>
            <a:ext cx="2661777" cy="327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2952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куста заключается в разделении зрелого растения на несколько частей с корнями и побегами, каждая становится самостоятельным растением. Этот способ помогает быстро увеличить количество растений на участке.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22287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Клубни, как у картофеля, разрезают на части с так называемыми глазками — почками, из которых прорастают новые побеги. Такой метод широко применяется в огородничестве для размножения и сохранения сортов.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куста и клубней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и корневища как органы размножения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— это укороченные подземные побеги с мясистыми чешуями, накапливающими питательные вещества, например, у лука и тюльпана. Они обеспечивают быстрый рост новых растений при подходящих условиях.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Корневища — горизонтальные подземные побеги, как у ириса и пырея, которые дают начало новым побегам и корням. Это позволяет растению эффективно размножаться и распространяться.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Многолетние растения, такие как малина и осина, часто используют бесполое размножение для быстрого восстановления после повреждений и расширения пространства.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Декоративные и домашние культуры, например фикус и традесканция, размножаются черенками, обеспечивая сохранение сортовых признаков и быстрое размножение.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воспроизводятся делением клеток — простейшим и эффективным способом быстрого увеличения численности в благоприятной среде.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размножается клубнями — это подземные запасающие побеги, которые дают множество новых растений при посадке.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бесполого размножения у растений
</a:t>
            </a:r>
            <a:endParaRPr lang="en-US" sz="280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отпрыски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отпрыски — молодые побеги, которые формируются на корнях материнского растения без участия семян. Они быстро разрастаются и образуют густые заросли.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такие как малина, осина и одуванчик, активно используют этот способ для распространения и укрепления популяций в природных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бессполого размножения черенкованием
</a:t>
            </a:r>
            <a:endParaRPr lang="en-US" sz="247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 условия успешного укоренения черенков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 эффективность способов размножения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обеспечивает быстрое увеличение численности растений, что особенно важно при выращивании культур и восстановлении растительности.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 использованием клубней и отпрысков позволяют получать значительно больше потомков за сезон по сравнению с половым размножением через семена.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Агрономические исследования, 2023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черенкования в садоводстве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активно применяют черенкование для размножения герани и смородины, что позволяет сохранить сортовые характеристики и быстро получить новые растения без семян.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деления растений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кустов и корней широко используется для увеличения количества клубничных и декоративных культур, что облегчает размножение и уход на приусадебных участках.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Прививка как метод повышения устойчивости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Прививка применяется для улучшения урожайности и создания устойчивых к болезням растений, сохраняя лучшие качества материнских сортов в плодовых садах.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человека в размножении растений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недостатки способов размножения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быстро увеличивает количество растений, создавая потомство идентичное родителю, что удобно в сельском хозяйстве и декоративном садоводстве.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приводит к появлению новых комбинаций признаков, что повышает адаптивность растений к меняющимся условиям и способствует эволюции видов.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половой способ требует времени и условий для опыления и формирования семян, а бесполое ограничено низким генетическим разнообразием потомства.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размножения для экосистем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обеспечивает постоянное обновление растительности, поддерживает биологическое разнообразие и стабильность экосистемных процессов.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разнообразию способов размножения растения могут восстанавливаться после природных катастроф и удерживать устойчивость растительных сообществ.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67152"/>
            <a:ext cx="9144000" cy="1803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6150" y="2883198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размножения растений для человека и природы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16150" y="3926204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методов размножения помогает эффективно использовать природные ресурсы, сохранять биоразнообразие и способствует развитию сельского хозяйства и охране окружающей среды.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2026-05-08T16:39:42Z</dcterms:created>
  <dcterms:modified xsi:type="dcterms:W3CDTF">2026-05-08T16:39:42Z</dcterms:modified>
</cp:coreProperties>
</file>