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Люблю природу русскую. Зима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природе, литературе и картинах: снег, мороз, тишина, чудо.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зима так интересна на уроке чтения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знакома каждому: её видно из окна, на прогулке и в играх. В стихах и рассказах она помогает замечать красоту обычных вещей — снежинку, след на снегу, кормушку и тёплый свет в окне.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день в русской природе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улица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город и деревня будто переоделись в белое. Снег укрыл крыши, дорожки и заборы, а знакомые места стали тихими и нарядными. Кажется, что сама зима раскрасила всё вокруг мягкой кисточкой.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кружеве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деревьев под снегом похожи на узоры из тонкого кружева. Особенно красиво выглядят берёзы и ели: одни светлеют, другие остаются тёмно-зелёными. На фоне неба они кажутся сказочными и очень спокойными.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зимнего вечера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садится солнце, снег начинает светиться голубыми и розовыми оттенками. Тени становятся длиннее, а воздух — прозрачнее. В такой день даже короткая прогулка запоминается надолго, потому что зима выглядит особенно чистой и тихой.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делает воздух прозрачным и особенно бодрым. Щёки сразу краснеют, а дыхание на улице становится заметным, как лёгкое облачко.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Мороз, иней и узоры на окнах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деревьев появляется иней. Он блестит на солнце, будто на каждую веточку надели серебряный наряд.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окнах мороз рисует причудливые узоры. Они похожи то на листья, то на папоротники, то на волшебные снежные цветы.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холода снег становится твёрдым и звонким, а лужи покрываются льдом. Такие признаки зимы легко увидеть во дворе и по дороге в школу.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кажется спящим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жизни на снегу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кажется безмолвным, но он не пустует. На снегу можно заметить следы зайца, птиц и других зверей. Они словно подсказывают: жизнь здесь продолжается.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сохраняют зелёный цвет, а берёзы стоят светлыми и тонкими. Между стволами особенно заметны тишина, чистый воздух и снежный покой.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Синицы, воробьи, снегири и вороны остаются рядом с людьми и зимой. Им трудно добывать корм из-под снега, поэтому помощь человека для них очень важна.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птиц делают кормушки и насыпают туда семечки, хлебные крошки и несолёное сало. Такая забота помогает пернатым пережить холод и голодные дни.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 легко узнать по внешнему виду: у снегиря яркая красная грудка, а у синицы — жёлтое брюшко. Их появление делает зимний двор живее и веселее.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 с человеком зимой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 как зимние загадки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 помогают понять, кто проходил рядом. У зайца они похожи на двойные прыжки, а у птиц остаются маленькие отпечатки лапок, словно аккуратные точки.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таким знакам можно разгадывать зимние секреты природы. Это развивает внимание и учит смотреть вокруг не просто глазами, а настоящим наблюдательным взглядом.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58671"/>
            <a:ext cx="244327" cy="195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347" y="2128402"/>
            <a:ext cx="224175" cy="25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930" y="2128402"/>
            <a:ext cx="224175" cy="25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дети зимой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на санках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Санки дарят скорость, смех и лёгкий морозный ветер в лицо. Главное — выбирать безопасную горку и крепко держаться.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Снеговики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липкого снега легко слепить весёлого снеговика. Ему можно добавить морковный нос, глаза-камешки и шапку из ведёрка.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 снежки требует ловкости, дружбы и хорошего настроения. После неё хочется стряхнуть снег и сразу снова бежать играть.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Варежки, шапка и тёплая куртка помогают не замёрзнуть. Тогда зимняя прогулка становится долгой, радостной и совсем не сердитой.
</a:t>
            </a:r>
            <a:endParaRPr lang="en-US" sz="11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деревне и в городе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зимой видны сугробы у заборов, тихие дороги и дым из труб. Всё вокруг кажется размеренным, как будто день идёт медленнее и спокойнее.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заметны очищенные тротуары, яркие огни в домах и украшенные улицы. Места разные, но зимнее настроение у них общее: светлое, спокойное и немного сказочное.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Слова-эпитеты делают зимнюю картину ярче: снег бывает пушистым, мягким и искристым, а лес — тихим, сонным и загадочным.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увидеть знакомое по-новому: снег может быть похож на вату, а дерево — на кружевную сказку. Так образ становится живым и запоминающимся.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делает зиму почти волшебной: мороз сердится, ветер шепчет, а снег молчит. С такими словами стихи звучат особенно красиво и выразительно.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описать зиму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219"/>
            <a:ext cx="4148100" cy="10086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005637"/>
            <a:ext cx="4148100" cy="972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2972953"/>
            <a:ext cx="4148100" cy="9884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8906" y="3961728"/>
            <a:ext cx="4148100" cy="9884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Поэты, которые писали о зиме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228675" y="1113551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Тютчев: тихая и величавая зима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Тютчева зима часто выглядит спокойной и торжественной. Снег, тишина и свет луны создают картину, в которой природа будто замирает и слушает сама себя.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8675" y="2086447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Фет: морозный свет и тонкие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умеет замечать самые нежные зимние краски: серебро инея, ясный воздух, лёгкий блеск снега. Его стихи похожи на тихий зимний этюд, где важна каждая мелочь.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28675" y="3068522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Есенин: родной снег и деревенский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зима особенно близка к деревне, к знакомым тропинкам, избам и деревьям. В его стихах чувствуется любовь к родной земле, а зимний пейзаж кажется живым и немного задумчивым.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28675" y="4057297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Некрасов: зима как серьёзное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 зиму строже, чем другие поэты. Мороз, ветер и долгие дороги напоминают о трудной жизни, но рядом с ними всегда есть стойкость, труд и надежда на лучшее.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зима часто проверяет героя на доброту, терпение и смелость. Мороз и метель не просто пугают, а помогают увидеть, кто по-настоящему хороший человек.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сказках и народных историях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лес в народных историях может быть и строгим, и волшебным. В нём легко заблудиться, но добрый герой обычно находит дорогу благодаря уму, помощи друзей или удаче.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силы природы в сказках нередко выглядят как живые существа. Мороз, вьюга и снег словно разговаривают с людьми и напоминают: к природе нужно относиться внимательно.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учат верить в чудо, но не забывать о добрых поступках. Если человек щедрый и честный, ему чаще помогают и люди, и сама сказочная зима.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художники показывают зимний пейзаж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художники передают зиму через свет, воздух и цвет. На их картинах снег не просто белый, а живой: он может сиять, голубеть в тени и мягко мерцать на солнце.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и маленькие детали: тонкие деревья, тёмные следы на тропинке, далёкие дома, маленькие фигурки людей. Благодаря им пейзаж кажется спокойным, но при этом не застывшим.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звуки зимы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снегопада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становится белой и чистой. Особенно заметны голубые тени, серебристый блеск и тёмные силуэты деревьев.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зимний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 мало, поэтому слышны скрип шагов, шорох ветра и лёгкий треск льда. Природа будто говорит вполголоса.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Сумерки делают цвета мягче, а свет в окнах теплее. Зима кажется спокойной и немного сказочной.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зимней погодой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711689" y="1917205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Зимой полезно следить за температурой, ветром и снегопадом. После оттепели снег становится тяжёлым и мокрым, а на дорожках появляются лужи, которые потом снова подмерзают.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11689" y="309108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После сильного мороза на снегу появляется наст, а воздух кажется особенно свежим. Такие наблюдения помогают понять, как погода меняет жизнь людей, птиц и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Морозные дни учат терпению и выносливости. Когда на улице холодно, особенно ценятся тёплая одежда, собранность и умение не унывать.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Зима напоминает о дружбе и помощи. Поделиться варежками, помочь младшему или навестить близких — всё это делает день теплее.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снежные дни человек чаще радуется простым вещам. Чашка чая, свет в доме и весёлый разговор становятся настоящими зимними сокровищами.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качества русского характера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праздники и традиции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особенно ждут Новый год, Рождество и Святки. Дома ставят ёлку, украшают комнаты огоньками и готовят подарки, чтобы порадовать родных и друзей.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праздники приносят в дом ожидание чуда и уют. Даже самый морозный вечер кажется добрее, когда рядом семья, праздничный стол и тёплые пожелания.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Смотрите на снег не только как на белый ковёр, но и как на узор. На нём бывают искры, тени, следы и мягкие волны, будто их нарисовала сама зима.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замечать красоту зимы внимательнее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Замечайте ветки в инее, пушистые шапки на заборах и блеск льда. Такие детали делают привычный двор похожим на зимнюю картину.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Обращайте внимание на свет: в окне, на закате, на снегу после солнца. Он помогает увидеть, как меняется настроение природы в течение дня.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Не забывайте о людях после прогулки: румяные щёки и улыбки тоже часть зимнего пейзажа. Красота зимы живёт и в природе, и в радостных лицах.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754750" y="1362425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учит видеть красоту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зима строгая, но очень красивая. Она помогает замечать снежные деревья, тихие улицы, яркий свет и маленькие чудеса, которые легко пропустить в спешке.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754750" y="3239363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учит заботе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также напоминает о доброте и внимании к живому миру. Когда мы бережём птиц, радуемся снегу и ценим тепло дома, любовь к родной природе становится сильнее.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зима соединяет природу, литературу и жизнь. Она учит замечать красоту, беречь всё живое и радоваться теплу дома, даже когда за окном мороз и снег.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слове, красках и сердце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2026-05-24T06:05:34Z</dcterms:created>
  <dcterms:modified xsi:type="dcterms:W3CDTF">2026-05-24T06:05:34Z</dcterms:modified>
</cp:coreProperties>
</file>