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Одноклеточные и корненожки
</a:t>
            </a:r>
            <a:endParaRPr lang="en-US" sz="3199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и корненожки: строение, функции и экологическая роль.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и биологическая значимость одноклеточных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изобретением микроскопа в XVII веке стал возможен мир одноклеточных, включая корненожек — важнейших представителей древних форм жизни, от которых зависит понимание эволюции и разнообразия организмов.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выполнение жизненных процессов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способны питаться, дышать, размножаться и двигаться, используя только одну клетку. Это обеспечивает им независимость в разнообразных условиях среды.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и размеров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одноклеточных варьируются от сферических до вытянутых, а размеры колеблются от единичных микрон до нескольких сотен микрон, что отражает их адаптацию к разным средам.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передвижения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движения одноклеточные используют жгутики, реснички или ложноножки — псевдоподии, что позволяет им перемещаться и захватывать пищу эффективно.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одноклеточных организмов
</a:t>
            </a:r>
            <a:endParaRPr lang="en-US" sz="25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одноклеточных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объединены в три большие группы: животные (простейшие), растительные (микроскопические водоросли) и бактерии, отражая их биологические различия.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Корненожки входят в царство Протисты и класс Амёбы, выделяясь амёбоидным движением и формированием ложноножек.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корненожек — отсутствие постоянной формы тела, изменяемые контуры клетки и наличие ядра с определёнными органеллами.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классификация помогает понять эволюционное положение и основные функции одноклеточных в природных сообществах.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корненожек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мембрана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корненожки обеспечивает связь с окружающей средой, а цитоплазма делится на более плотный наружный слой — эктоплазму и жидкий внутренний — эндоплазму.
</a:t>
            </a:r>
            <a:endParaRPr lang="en-US" sz="1084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вакуоли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имеют одно или несколько ядер, управляющих жизненными процессами. Пищеварительные вакуоли перерабатывают пищу, а сократительная вакуоль регулирует водный баланс клетки.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Псевдоподии — органоиды движения и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 формируются за счёт перемещения цитоплазмы, служат для передвижения и захвата пищи, придавая клетке гибкость и подвижность.
</a:t>
            </a:r>
            <a:endParaRPr lang="en-US" sz="1044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корненожек: сравнительные данные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корненожек значительно варьируются, что отражает их адаптации к различным средам обитания.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 размерах обусловлено разным образом жизни и защитными особенностями каждого вида.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Ложноножки: внешний вид и функции
</a:t>
            </a:r>
            <a:endParaRPr lang="en-US" sz="3644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 — это временные выпячивания цитоплазмы, служащие главным механизмом передвижения корненожек.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клетке перетекать в нужном направлении, захватывать пищу и контактировать с окружающей средой.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видов ложноножки отличаются формой: у амёб широкие и простые, у других корненожек — тонкие и ветвящиеся.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корненожек: фагоцитоз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Фагоцитоз у корненожек заключается в охвате пищевой частицы ложноножками с последующим образованием пищеварительной вакуоли.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вакуоли пища переваривается ферментами, а источник питания включает бактерии, водоросли и органические частицы.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рациона корненожек
</a:t>
            </a:r>
            <a:endParaRPr lang="en-US" sz="374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бактерий и водорослей в рационе показывает важность корненожек в контроле микрофлоры.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питание поддерживает экологический баланс и способствует разложению органического материала.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водных микромиров, 2022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выделение у корненожек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происходит через поверхность клетки, где кислород и углекислый газ проходят путём диффузии.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Сократительная вакуоль регулирует удаление избыточной воды, обеспечивая осмотический баланс внутри клетки.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обмена, такие как аммиак и углекислый газ, выводятся напрямую через клеточную мембрану.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процессы поддерживают жизнеспособность корненожек в разнообразных водных и влажных средах.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корненожек: процесс деления
</a:t>
            </a:r>
            <a:endParaRPr lang="en-US" sz="2887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корненожек происходит путём митоза — деления ядра, за которым следует разделение цитоплазмы, образуя две полностью идентичные клетки.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быстрое увеличение численности корненожек при благоприятных условиях, поскольку может повторяться несколько раз в сутки.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дочерняя клетка наследует полный набор органелл, что позволяет ей самостоятельно функционировать и продолжать жизненный цикл без потерь.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корненожки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биологии, цикл развития простейших
</a:t>
            </a:r>
            <a:endParaRPr lang="en-US" sz="9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корненожек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Корненожки широко распространены в пресноводных водоёмах: прудах, ручьях и озёрах, где влажность и наличие органики создают оптимальные условия для их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встречаются во влажной почве, мхах и болотах, реже в морской воде, где адаптированы к различным температурным и химическим параметрам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корненожек: образование цист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неблагоприятных внешних факторах, таких как высыхание или понижение температуры, корненожки образуют цисту — защитную, плотную оболочку.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стадии цисты обмен веществ значительно замедляется, и клетка становится неактивной, что позволяет пережить длительный период неблагоприятия.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восстановления благоприятных условий оболочка цисты разрушается, и клетка возвращается в активное состояние, продолжая жизненный цикл.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корненожек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корненожек отличаются строением защитных оболочек и предпочтительными местообитаниями, что отражается в их экологической специализации.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структуры корненожек адаптированы к условиям среды и обеспечивают разнообразие экологических ниш.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амёбы Proteus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Proteus — крупный одноклеточный организм с размером до 0,5 мм, имеющий ядро, псевдоподии и цитоплазму. Такая структура обеспечивает ей подвижность и питание.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амёбы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играет важную роль в разложении органических веществ и контроле бактерий в водоёмах. Кроме того, амёба служит индикатором экологического состояния пресной воды.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обыкновенная: строение и роль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другими организмами
</a:t>
            </a:r>
            <a:endParaRPr lang="en-US" sz="3382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Корненожки являются пищей для мелких водных животных, включая ракообразных и личинок насекомых, поддерживая цепи питания в водных экосистемах.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корненожки, например Entamoeba histolytica, могут вызывать заболевания у человека и животных, влияя на здоровье и биологическое равновесие.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микроорганизмами способствует регуляции численности популяций и поддержанию экосистемного баланса.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корненожки занимают важное место как в пищевых сетях, так и в контроле распространения патогенов в природе.
</a:t>
            </a:r>
            <a:endParaRPr lang="en-US" sz="11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корненожек
</a:t>
            </a:r>
            <a:endParaRPr lang="en-US" sz="3436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Корненожки ускоряют разложение органических остатков, улучшая структуру почвы и ила, что благоприятно влияет на плодородие и качество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их гибели структуры и оболочки становятся частью осадочных пород, имеющих значение для геологии и истории развития жизни на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Корненожки в исследованиях и образовании
</a:t>
            </a:r>
            <a:endParaRPr lang="en-US" sz="3073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Корненожки часто применяются в изучении клеточного деления, благодаря простоте строения и быстрому размножению.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 корненожках позволяют понять механизмы обмена веществ и движения цитоплазмы в живых клетках.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и университетах корненожки служат наглядным примером для изучения биологии одноклеточных организмов и их роли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итоги изучения корненожек
</a:t>
            </a:r>
            <a:endParaRPr lang="en-US" sz="3171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Корненожки — важный элемент экосистем, влияющий на круговорот веществ и биоразнообразие. Их изучение раскрывает основы жизнедеятельности и эволюции одноклеточных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2026-05-07T13:10:23Z</dcterms:created>
  <dcterms:modified xsi:type="dcterms:W3CDTF">2026-05-07T13:10:23Z</dcterms:modified>
</cp:coreProperties>
</file>