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«Хаврошечка» — сказка о доброте, терпении и чуде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 сильнее злости и трудной судьбы.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из народной памяти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«Хаврошечка» пришла из русского фольклора: ее долго рассказывали устно. А. Н. Толстой сохранил народную речь и повторы, поэтому сказка легко читается и сразу понятна младшим школьникам.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Хаврошечка — сирота, которая живет у чужих людей и каждый день выполняет тяжелую работу. Она не жалуется и старается делать все как можно лучше.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Хаврошечка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тихая, терпеливая и очень добрая. Даже когда к ней относятся несправедливо, Хаврошечка не становится злой и грубой.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ее хочется пожалеть и поддержать. Ее образ учит замечать чужую боль и уважать труд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Злая хозяйка и ее дочери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обращается с Хаврошечкой сурово и поручает ей самую тяжелую работу. Девочке приходится трудиться без отдыха, хотя она и так очень устает.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и зависть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Дочери хозяйки ленивы, капризны и завидуют Хаврошечке. У них есть власть, но нет доброты, поэтому они выглядят особенно неприятно.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Коровушка — добрая помощница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ее помощью у Хаврошечки появляется поддержка и надежда. Добрый помощник в сказке приходит тогда, когда силы уже почти на исходе.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Коровушка становится для Хаврошечки настоящим другом. Она не просто рядом, а как будто понимает, как тяжело девочке живется каждый день.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коровы напоминает о тепле дома и заботе. Для детей это особенно понятно: даже маленькая помощь может изменить многое.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народной сказке в обработке А. Н. Толстого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сказке происходит чудо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входит в самую обычную жизнь Хаврошечки и помогает ей там, где одной девочке было бы совсем трудно справиться.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не развлечет героев, а защищает добрую девочку. Оно показывает, что справедливость в сказке умеет приходить вовремя.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эпизоды делают историю яркой и запоминающейся. В сказочном мире даже слабый герой может получить помощь и защиту.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повторов и ясных действий, поэтому ее легко слушать и пересказывать. События идут быстро, без лишних подробностей.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русской народной сказки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резко разделены на добрых и злых. Такой прием помогает сразу понять, кому сочувствовать, а кого осуждать.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язык звучит просто и выразительно. Он делает сказку похожей на старинный рассказ, который долго жили в памяти людей.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Николаевич Толстой и его обработка сказки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 бережно работал с народными сюжетами и сохранял их основу. Благодаря этому «Хаврошечка» звучит как настоящая народная сказка, а не как пересказ без души.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сделал текст удобным для детского чтения: язык стал плавным, повторы — заметными, а образные выражения — особенно выразительными и запоминающимися.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Хаврошечка работает с раннего утра до вечера. Ее труд долго никому не кажется важным, хотя именно он помогает ей выстоять.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трудолюбие — это сила. Даже в трудной жизни оно помогает не сдаться и сохранить достоинство.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и жестокое обращение выглядят в сказке некрасиво и неправильно. Читатель сразу понимает: так поступать нельзя.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старание вызывают уважение. Поэтому Хаврошечка, несмотря на все беды, остается для детей примером.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в сказке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доброты и заботы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трогательно ее отношение к коровушке: девочка бережно разговаривает с ней, доверяет ей и принимает помощь с благодарностью. Так в сказке рождается настоящая дружба.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Хаврошечка остается доброй, хотя ее обижают и заставляют тяжело работать. Она не озлобляется, а сохраняет мягкость, словно маленький огонек, который не гаснет даже в темноте.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этой истории не похоже на слабость. Напротив, оно помогает Хаврошечке выдержать трудные дни, не потерять надежду и дождаться справедливого конца.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у злых героев появляется тогда, когда они замечают, что Хаврошечке иногда везет. Вместо того чтобы порадоваться, они начинают следить за ней и мешать 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и ее дочери поступают жестоко: они не поддерживают девочку, а стараются отнять у нее даже маленькую радость. От этого их образы выглядят особенно неприятно.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жестокость не кажется сильной. Она, наоборот, делает героев смешными и жалкими, потому что злость не приносит им ни счастья, ни уважения.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 детям простую истину: завидующий человек теряет душевную красоту, а добрый и трудолюбивый герой остается выше обид и козней.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зависти и жестокости
</a:t>
            </a:r>
            <a:endParaRPr lang="en-US" sz="22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коровы так важен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Верная помощница в трудный час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Коровушка в сказке появляется как настоящий спасательный круг для Хаврошечки. Она не задает лишних вопросов и помогает девочке справляться с тяжелой жизнью. Для ребенка это образ тихой, надежной поддержки, которая приходит вовремя.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дома и надежда на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коровы связан с уютом, заботой и спокойствием. Рядом с ней Хаврошечка чувствует себя не такой одинокой, а значит, в сказке появляется надежда. Даже в суровом доме может найтись доброта, которая согревает сердце.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сказки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повторяются похожие слова и обороты. Такие повторы делают рассказ ритмичным, как будто его легко произносить вслух и запоминать почти наизусть.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выражения и ласковые слова создают теплое звучание текста. Благодаря им история кажется живой, старинной и очень близкой устному рассказу, который передавали друг другу многие люди.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простой и ясный, без лишних подробностей. Поэтому события легко представить, а саму историю удобно пересказывать по порядку, не теряя главного.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запоминается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видно, что Хаврошечке живется тяжело, а рядом с ней находятся злые и ленивые люди. Такой контраст быстро привлекает внимание.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чудесной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сюжете возникает коровушка-помощница, история становится особенно яркой. Чудо появляется там, где без него совсем не справиться.
</a:t>
            </a:r>
            <a:endParaRPr lang="en-US" sz="920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Злые герои замечают успех Хаврошечки и пытаются ей помешать. Из-за этого напряжение растет, и хочется узнать, как она выдержит.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добро побеждает, а читатель получает ясный и радостный вывод. Такой финал легко запоминается и приятно пересказывать.
</a:t>
            </a:r>
            <a:endParaRPr lang="en-US" sz="9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сочувствовать тому, кому трудно, и замечать чужую беду. Хаврошечка не жалуется громко, но ее положение вызывает у читателя доброе участие.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терпение и труд помогают пережить даже очень тяжелые дни. Честное старание в сказке ценится выше лености, капризов и злости.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прост: доброе сердце не становится хуже от обид. Наоборот, оно помогает человеку оставаться сильным, спокойным и достойным уважения.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Хаврошечки к светлому финалу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доброта, помощь и испытания приводят героиню к справедливому завершению.
</a:t>
            </a:r>
            <a:endParaRPr lang="en-US" sz="8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Хаврошечки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Хаврошечка вызывает сочувствие, потому что она маленькая, одинокая и почти не может защитить себя. Но в ее характере нет злости: она терпелива, вежлива и умеет благодарить за добро.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сила не в громких словах, а в спокойствии и добром сердце. Поэтому детям легко узнать в ней героя, который не сдается и остается хорошим даже в обиде.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83175"/>
            <a:ext cx="322200" cy="2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60494"/>
            <a:ext cx="322200" cy="25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читают в начальной школе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читать и пересказывать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идет по понятной цепочке событий, без лишних сложностей. Дети могут запомнить его по частям и пересказать своими словами.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доброте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говорить о сочувствии, заботе и уважении к тем, кому трудно. Эти темы понятны младшим школьникам и вызывают живой отклик.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урок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хорошо видно, что зло не становится победителем. Такой простой и честный вывод легко понять, обсудить и запомнить.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доброта, терпение и труд помогают пройти через трудности и не потерять себя. А добро, как и положено в сказке, обязательно находит поддержку.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 «Хаврошечка»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2026-05-24T07:04:06Z</dcterms:created>
  <dcterms:modified xsi:type="dcterms:W3CDTF">2026-05-24T07:04:06Z</dcterms:modified>
</cp:coreProperties>
</file>