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 цифра 1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 числом 1 и его цифрой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рядом с нами каждый день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встречается в школе, дома и на улице: она помогает назвать один предмет точно и без путаницы. Когда вокруг только один карандаш, одна книга или один звонок, именно число 1 даёт простой и верный ответ.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число 1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 означает один предмет или одного человека. Оно помогает ответить на вопрос «сколько?», когда предметов только один и больше ничего считать не нужно.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ряду натуральных чисел единица стоит первой. С неё начинается счёт, а следующим после 1 идёт число 2 — так устроен порядок чисел.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 удобно замечать в жизни. Если на парте лежит один предмет, в ответе будет именно 1, без лишних догадок и сомнений.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цифра 1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палочка на странице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1 выглядит просто: это прямая палочка, которую легко узнать среди других знаков. В тетради её пишут сверху вниз, стараясь сделать линию ровной и аккуратной, чтобы запись сразу читалась без труда.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рядом с цифрой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Цифру 1 удобно показывать вместе с одним яблоком, мячом или кубиком. Тогда сразу видно: предмет только один, а цифра помогает записать это количество на бумаге, карточке или классной доске.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 цифра — это не одно и то же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 показывает количество: один предмет, один шаг, один человек. Оно отвечает на вопрос, сколько чего-то есть вокруг нас.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мяч можно увидеть глазами, а цифрой 1 — записать в ответе. Так число становится видимым на бумаге.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1 нужна для записи числа. Её можно написать в тетради, увидеть в учебнике или на карточке с заданием.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живёт в счёте, а цифра — в письме. Вместе они помогают и считать, и правильно записывать результат.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06061" y="1429640"/>
            <a:ext cx="403725" cy="461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один, одна, одно, одни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окно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«одно» используется, когда предмет звучит как среднего рода: одно окно, одно письмо, одно облако. Так речь становится аккуратной.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ножницы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«одни» нужно для некоторых предметов во множественном виде, например: одни ножницы, одни санки, одни часы. Оно тоже показывает, что предмет только один.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карандаш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«один» подходит к словам мужского рода, например: один карандаш, один стол, один мяч. Оно показывает, что предмет всего один.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книга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«одна» помогает говорить о предметах женского рода: одна книга, одна тетрадь, одна лампа. Оно звучит точно и правильно.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начинается с 1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один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начинается с первого предмета. Если перед нами один кубик или одна игрушка, мы называем именно 1 и не пропускаем начало.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два и три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единицы счёт движется дальше: 2, 3 и следующие числа. Так легко увидеть порядок и не сбиться.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открывает ряд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 стоит первым в числовом ряду. Оно помогает начать счёт правильно и уверенно, как самая первая ступенька.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нужна цифра 1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рассматриваем предметы, затем считаем их количество и выбираем подходящую запись.
</a:t>
            </a:r>
            <a:endParaRPr lang="en-US" sz="151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вокруг нас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дом на улице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может стоять один дом, и тогда число 1 помогает точно сказать, сколько их видно. Такое наблюдение легко сделать на прогулке, если внимательно смотреть по сторонам и считать без спешки.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щенок во дворе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может бегать один щенок, и всем сразу понятно, что нужен ответ 1. Такие тёплые примеры особенно нравятся детям, потому что их легко представить и весело считать.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лампа на столе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часто горит одна лампа, и это хороший пример единицы в доме. Ребёнок сразу замечает, что предметов не много, а ровно один, и может назвать количество уверенно.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писать цифру 1 аккуратно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 писать цифру 1 сверху и веди линию вниз. Старайся, чтобы она получилась ровной и не слишком широкой — как аккуратная палочка.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Тренируйся писать 1 в клетке или на строчке спокойно и без спешки. Чем аккуратнее запись, тем легче читать ответ и проверять работу.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 цифру так, чтобы её сразу можно было узнать. Если она наклонится или станет слишком длинной, её можно спутать с другим знаком, а нам это совсем не нужно.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ним нет другого натурального числа, а после него сразу идёт 2. Поэтому единица открывает счёт и помогает начать перечисление предметов.
</a:t>
            </a:r>
            <a:endParaRPr lang="en-US" sz="257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первое число натурального ряда.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«Натуральный ряд чисел»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503" y="1784025"/>
            <a:ext cx="483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0228" y="1784025"/>
            <a:ext cx="483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47365" y="1784025"/>
            <a:ext cx="483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 числом 1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998975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Прибавить ноль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360000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одному предмету ничего не добавлять, он остаётся тем же самым. Поэтому 1 + 0 = 1, и количество не меняется.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704700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Убрать один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065725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 двух предметов убрать один, снова останется один. Запись 2 - 1 = 1 показывает, как число 1 помогает возвращаться к меньшему количеству.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851837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Прибавить единицу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3212863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 одному предмету добавить ещё один, их становится два. Так видно, как единица помогает получить следующее число: 1 + 1 = 2.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в сказках и играх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волшебный предмет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у героя может быть только один ключ, один клубок или одна волшебная палочка. Именно этот предмет помогает ему найти дорогу, открыть тайну или спасти друзей. Так число 1 делает сюжет понятным и ярким.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победитель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тоже бывает один победитель или один решающий ход. Все сразу понимают: главный момент уже наступил. Один удачный шаг может изменить результат, а единица помогает быстро сосчитать и назвать его.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знакомстве с единицей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Цифру 1 иногда принимают за палочку, букву или простую линию. Чтобы не ошибиться, нужно смотреть на весь знак целиком и помнить, что он обозначает именно число один.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важно писать цифру аккуратно и ровно. Слишком кривая или слишком длинная 1 может выглядеть неясно, поэтому лучше вести её сверху вниз одним уверенным движением.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появляется, когда предметов больше одного, а в ответ записывают 1. Здесь помогает проверка: если видно два, три или больше предметов, единица уже не подходит.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предмета к записи 1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ребёнок переходит от наблюдения к числу и записи.
</a:t>
            </a:r>
            <a:endParaRPr lang="en-US" sz="15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на внимание к числу 1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на картинке только один предмет среди нескольких изображений. Такое задание учит быстро замечать единицу и не путать её с множеством.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Сосчитайте только один предмет и назовите ответ вслух. Короткие задания делают знакомство с единицей спокойным, понятным и немного похожим на игру.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пары «один — много», «один — два», «один — несколько». Так ребёнок лучше понимает, когда подходит именно число 1, а когда нужен другой ответ.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Обведите цифру 1 среди других цифр и знаков. Это помогает запомнить её форму и научиться узнавать её сразу, как знакомого друга.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в школе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 перед уроком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легко найти число 1: один звонок начинает урок, одна тетрадь лежит на парте, один ответ бывает правильным. Такие примеры встречаются каждый день и помогают быстро вспомнить единицу без лишних усилий.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на столе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может лежать одна ручка, на подоконнике стоять один цветок, а у доски висеть одна таблица. Ребёнок смотрит вокруг и замечает: единица уже рядом, надо только внимательно оглядеться.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63736" y="3245763"/>
            <a:ext cx="288375" cy="461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54724" y="1440290"/>
            <a:ext cx="440100" cy="440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единица важна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счёта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единицы нельзя начать счёт. Она стоит первой в числовом ряду и помогает двигаться дальше спокойно, по порядку, без путаницы.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 вопрос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помогает отвечать на вопрос «сколько?», когда предмет только один. Это полезно в примерах, заданиях и в обычной жизни.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числа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1 нужна, чтобы записать число один в тетради, учебнике или на доске. Без неё это количество нельзя показать письменно.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Проверяем, что запомнили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Покажите цифру 1 среди других цифр и объясните, чем она отличается. Если ребёнок узнаёт её сразу, значит, форма уже хорошо запомнилась.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Запишите цифру 1 аккуратно в тетради несколько раз. Важно начинать сверху и вести линию вниз ровно, чтобы знак получался понятным.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число 1, когда на картинке один предмет. Это упражнение учит соотносить количество с правильным словом и не торопиться с ответом.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правильную запись среди нескольких вариантов и проверьте себя. Такие короткие задания помогают закрепить единицу без скуки и лишнего напряжения.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382524"/>
            <a:ext cx="3982500" cy="234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2838025"/>
            <a:ext cx="398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— начало большого счёта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 помогает заметить один предмет, а цифра 1 записывает его на письме. Это маленькое число открывает счёт и уверенно ведёт нас дальше.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2026-05-20T12:45:57Z</dcterms:created>
  <dcterms:modified xsi:type="dcterms:W3CDTF">2026-05-20T12:45:57Z</dcterms:modified>
</cp:coreProperties>
</file>