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их важность для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органов чувств помогают познавать мир, учиться и общаться каждый день.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органов чувств и их уязвимость в подростковом возрасте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формируют основу нашего восприятия и общения. У подростков они особенно подвержены влиянию гаджетов, нагрузок и вредных привычек, что повышает риск нарушений без своевременной профилактики.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частые виды нарушений зрения у подростков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со зрением у подростков — миопия, гиперметропия и астигматизм, которые влияют на остроту и качество зрения.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использование смартфонов и компьютеров вызывает перенапряжение глаз и способствует развитию нарушений, особенно при плохом освещении.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травмы глаза также играют важную роль, дополняя влияние дефицита витаминов и неправильного образа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десять лет количество случаев близорукости среди подростков в России увеличилось на 8%, что требует внимания и профилактики.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Компьютерный зрительный синдром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третьего подростка после двух часов работы за экраном появляются усталость, покраснение и сухость глаз, что снижает комфорт и эффективность учебы.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Конъюнктивит у детей и подростков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слизистой оболочки глаза часто развивается при контакте с инфекциями, вызывая покраснение, слезотечение и дискомфорт, может требовать медицинского вмешательства.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сухого глаза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Хроническое снижение слезотечения приводит к раздражению и чувству «песка» в глазах, ухудшает зрение и требует ранней диагностики и лечения.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глазные заболевания у подростков: симптомы и статистика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меры профилактики зрительных нарушений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при чтении и письме снижает нагрузку на глаза и предотвращает развитие усталости и нарушений зрения.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перерывы во время работы с электронными устройствами и использование экранной защиты помогают уменьшить перенапряжение глаз.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Годовые обследования у офтальмолога и правильный рацион с витаминами А и Е важны для сохранения здоровья глаз.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слуховых нарушений и их причины у подростков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Тугоухость — частичная потеря слуха, которая часто развивается после инфекций или травм, влияя на восприятие речи и звуков.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Глухота является более серьёзным состоянием с полной утратой слуха, требующим комплексного медицинского подхода и реабилитации.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 ушах (тиннитус) проявляется звоном или шумом и может быть вызван частым прослушиванием громкой музыки.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Генетика, врождённые патологии и токсическое воздействие препаратов также способствуют развитию слуховых проблем.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слух: ошибки и правильные подходы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чрезмерного использования наушников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слушают музыку на высокой громкости дольше положенного времени, что приводит к повреждению слуха и появлению шума в ушах.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для здоровья слуха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лечение простуд, соблюдение гигиены ушей и регулярные осмотры помогают выявлять и предотвращать серьёзные нарушения слуха.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нарушений слуха среди российских школьников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сохраняют нормальный слух, но значительная часть испытывает временные или постоянные проблемы.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правильное использование наушников необходимы для снижения риска ухудшения слуха у подростков.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наук, 2022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причины и симптомы нарушений обоняния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Воспалительные заболевания носовой полости, такие как насморк и синусит, часто приводят к снижению или потере обоняния у школьников.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в носу и аллергические реакции вызывают затруднение свободного прохождения воздуха, ухудшая восприятие запахов.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головы и хронические заболевания могут привести к частичной или полной утрате способности ощущать запахи, снижая качество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и восстановление обоняния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очищение носовой полости помогает избавиться от избытка слизи и предотвращает развитие воспалений.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влажности и чистоты воздуха в помещениях снижает риск раздражения слизистой носа и аллергических реакций.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лечение простуд и аллергий способствует восстановлению нормального обоняния и предотвращает хронические нарушения.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воздействия резких химических веществ и укрепление иммунитета повышают защиту органов обоняния.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вкуса у подростков: причины и особенности проявления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потеря вкуса часто связана с перенесёнными ОРВИ, гриппом, а также повреждениями слизистой оболочки рта и приёмом антибиотиков, что влияет на рецепторы вкуса.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цинка в рационе и длительное курение способствуют снижению чувствительности вкусовых ощущений, вызывая притупление или искажение вкуса.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 встречаются наследственные нарушения и последствия травм головы, проявляющиеся как полная или частичная утрата восприятия сладкого, кислого, горького и солёного.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профилактики нарушений вкуса и поддержание здоровья ротовой полости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сбалансированного питания с достаточным содержанием минералов и витаминов группы B укрепляет вкусовые рецепторы и общее состояние слизистой оболочки.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гигиена зубов, языка и полости рта предотвращает воспаления и инфекции, которые могут снижать чувствительность вкусов.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газированных напитков помогает сохранить здоровье вкусовых рецепторов и избежать негативного влияния химических веществ.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лечение стоматологических и ЛОР-заболеваний, а также ограничение острой и горячей пищи предотвращают повреждения слизистой и нарушения вкуса.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осязания: причины, проявления и последствия для школьников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Ожоги, обморожения и повреждения кожи приводят к снижению чувствительности и нарушению нормального восприятия прикосновений.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Инфекции, особенно вирусные невропатии, а также травмы спинного и периферических нервов, ухудшают проведение тактильных сигналов к мозгу.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включают невозможность распознавать боль и температуру, что повышает риск травматизма из-за утраты защитных реакций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40179"/>
            <a:ext cx="3887700" cy="18580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распространённость нарушений органов чувств у российских школьников
</a:t>
            </a:r>
            <a:endParaRPr lang="en-US" sz="239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проценты случаев нарушений основных органов чувств среди школьников РФ по данным Минздрава за 2023 год.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встречаются нарушения зрения, остальные органы страдают преимущественно при сопутствующих заболеваниях или травмах.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Аналитический отчёт Минздрава РФ, 2023 г.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в обучении из-за плохого зрения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с невыявленной близорукостью испытывает трудности при чтении доски и учебников, что снижает успеваемость и вызывает утомляемость. Отсутствие коррекции ухудшает мотивацию к учёбе.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 общении при снижении слуха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слуха у подростка затрудняет восприятие устной речи, вызывает изоляцию от сверстников и стресс. Это негативно влияет на эмоциональное состояние и адаптацию в коллективе.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 органов чувств для учебы и общения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действий при подозрении на нарушение органов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диагностики и оказания помощи подросткам с нарушениями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родителей и школы в профилактику нарушений органов чувств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обеспечивают безопасный режим дня, ограничивают время использования гаджетов и контролируют качество питания для поддержания здоровья органов чувств подростков.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проводит регулярные медицинские скрининги и организует информационные кампании, повышая осведомлённость о важности гигиены органов чувств.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образовательных учреждениях обучают правильным гигиеническим навыкам и взаимодействуют с медицинскими специалистами для своевременного выявления проблем.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программ оздоровления в школе способствует укреплению здоровья и формированию ответственного отношения к профилактике нарушений органов чувств.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 нарушений органов чувств у подростков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томография применяется для оценки повреждений мозга при травмах, влияющих на органы чувств и нервную систему.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Электронейромиография помогает выявлять нарушения в состоянии нервов, отвечающих за восприятие и передачу сигналов от органов чувств.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Аудиометрия и тимпанометрия используются для точного определения слуховых нарушений и оценки функционального состояния уха.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Офтальмоскопия и рефрактометрия служат для диагностики зрительных патологий; вкусовые и обонятельные тесты позволяют выявить соответствующие нарушения.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 образовательные инновации в профилактике нарушений органов чувств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помогают контролировать время перед экраном и уровень шума в наушниках, снижая риск зрительного и слухового переутомления у подростков.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Внедряются образовательные программы в школах, направленные на формирование навыков гигиены органов чувств и осознание их важности для здоровья.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цифровых тренажёров и интерактивных курсов обеспечивает тренировку зрения и слуха, что способствует профилактике нарушений и улучшению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органов чувств — вклад в здоровье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Своевременные профилактические меры и регулярная диагностика органов чувств необходимы для сохранения здоровья подростков, успешного обучения и социальной адаптации в современном мире.
</a:t>
            </a:r>
            <a:endParaRPr lang="en-US" sz="32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2026-05-09T01:53:19Z</dcterms:created>
  <dcterms:modified xsi:type="dcterms:W3CDTF">2026-05-09T01:53:19Z</dcterms:modified>
</cp:coreProperties>
</file>