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кто они такие?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паукообразные — разнообразные членистоногие с широким распространением по миру.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изучение паукообразных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появились около 400 млн лет назад, их классификация началась в XVII веке. Сегодня учёные исследуют их с помощью современных методов, что помогает понять эволюцию экосистем.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паукообразных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разделено на две части — головогрудь и брюшко, с четырьмя парами ходильных ног и отсутствием усиков, что отличает их от насекомых.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представлены лёгкими или трахеями, что обеспечивает воздушное дыхание, а большинство видов обитает на суше или вблизи воды.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паукообразных являются хищниками, используя иные особенности строения для охоты и добычи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мастера — пауки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представлены примерно 50 000 видами. Они отличаются умением плести паутину, которой ловят добычу и строят укрытия. Их размеры и окраска разнообразны.
</a:t>
            </a:r>
            <a:endParaRPr lang="en-US" sz="914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— древние 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обитают преимущественно в тёплых областях. Их отличают клешни и жало с ядом. Они ведут преимущественно ночной образ жизни.
</a:t>
            </a:r>
            <a:endParaRPr lang="en-US" sz="847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и лжескорпионы
</a:t>
            </a:r>
            <a:pPr algn="l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имеют длинные ноги и неспособность плести паутину, а лжескорпионы — миниатюрные паукообразные с характерными клешнями, обитающие в почве и под корой.
</a:t>
            </a:r>
            <a:endParaRPr lang="en-US" sz="880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— многочисленные и многообразные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включают свыше 54 000 видов, встречаются в различных средах: от почвы до тела животных. Среди них есть паразиты и свободноживущие формы.
</a:t>
            </a:r>
            <a:endParaRPr lang="en-US" sz="894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паукообразных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прочным хитиновым панцирем, защищающим внутренние органы и обеспечивающим опору для мышц.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паукообразных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глаза варьируются от 6 до 8 штук у пауков, обеспечивая восприятие света и движение, но не цветовое зрение.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Хелицеры служат для захвата и измельчения пищи, а педипальпы играют роль органов осязания и хватания добычи.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железы, присутствующие только у пауков, выделяют шелковую нить, которая используется для разных жизненных потребностей.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лесах и степях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природных зонах паукообразные выполняют важные экологические функции. Они прячутся в листве, почве и мха, регулируя численность других беспозвоночных.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пустынь и гор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адаптированы к экстремальным условиям: сольпуги переносят сильную засуху, а горные пауки выживают в холоде и на большой высоте.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в доме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паукообразных нашли убежище в человеческих жилищах, где находят пищу и безопасное место для размножения, что делает их частью городской экосистемы.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паукообразных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основных отрядов паукообразных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доминируют по численности видов, чуть опережая пауков, остальные отряды значительно уступают по разнообразию.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клещей и пауков указывает на их высокий эволюционный успех и разнообразие экологических ниш.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атлас,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экосистемное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паукообразных охотятся на насекомых, способствуя контролю вредителей и поддержанию баланса в природе.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могут быть паразитами растений и животных, влияя на здоровье экосистем и иногда вызывая болезни.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участвуют в разложении органических остатков, помогая возвращать вещества обратно в почву.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4927" y="1835776"/>
            <a:ext cx="3443502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пауков, скорпионов и клещей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по строению и характеристикам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паукообразные схожи анатомически, каждый отряд адаптирован к специфическим условиям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'Живая природа'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Паутина: предназначение и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паутины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создаётся паутинными железами в задней части брюшка пауков. Жидкий шелк затвердевает на воздухе, формируя тонкие и прочные нити.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прочность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служит для ловли добычи, сооружения коконов и передвижения. Её сила превосходит сталь по отношению к весу, выдерживая нагрузки в 30 раз тяжелее собственной.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паукообразных самки заметно крупнее самцов, что связано с половым диморфизмом и необходимостью вынашивания многочисленного потомства.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в коконы, которые тщательно защищают от внешних угроз, обеспечивая безопасность потомства в ранний период развития.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размножения сопровождается сложными ритуалами ухаживания, включающими танцы, вибрации и передачу подарков для привлечения партнёра.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отличаются живорождением: самка вынашивает детёнышей на спине, обеспечивая им защиту до самостоятельной жизни.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паукообразные, например каракурты, тарантулы и скорпионы, обладают ядом, способным вызвать сильную боль и аллергические реакции у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возможный вред, большинство видов паукообразных безвредны и не представляют опасности для человека в обычных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среде обитания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обладают способностью маскироваться под разнообразные природные элементы, что помогает им избегать хищников и эффективнее охотиться.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Сольпуги выдерживают экстремальные температуры пустынь, приспособившись к сильной жаре и дефициту влаги в окружающей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вырабатывают особую защитную жидкость, а клещи адаптированы к жизни в условиях засухи и повышенной влажности.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птицеед-голиаф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Птицеед-голиаф считается самым крупным пауком в мире; его размах ног достигает 30 сантиметров. Этот паук охотится на мелких позвоночных и удивляет своей силой и масштабами.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Миниатюрный клещ-невидимка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из клещей имеет размер всего 0,08 миллиметра и не виден невооружённым глазом. Его микроскопические размеры позволяют ему свободно жить в почве и на растениях.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бразильского паука-скакуна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Бразильский паук-скакун отличается высокой скоростью — он может двигаться рывками со скоростью до одного метра в секунду, что помогает ему успешно ловить добычу и избегать опасности.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паукообразных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паукообразных в природе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активно участвуют в поддержании экологического баланса, влияя на здоровье экосистем и биологическое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паукообразных заключается в контроле численности вредных насекомых, что помогает сохранять благоприятные условия в природных сообществах.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Арахнология изучает морфологию, поведение и биохимию паукообразных, раскрывая их роль в природе и потенциальные применения.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паукообразных в науке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Пауков используют как биологическую модель при разработке роботов с высокой манёвренностью и точностью движений.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препаратов против клещей направлены на борьбу с вредителями и переносчиками болезней у животных и растений.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Паутинный шёлк применяется в медицине для создания прочных швов и протезов, а также в биотехнологиях для разработки новых материалов.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 человек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клещи могут переносить серьёзные заболевания, включая боррелиоз и клещевой энцефалит, представляя угрозу здоровью человека.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играют важную роль в сельском хозяйстве, контролируя численность вредных насекомых на полях и огородах.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используются в лабораторных исследованиях, изучая их биологию для разработки медицинских и технологических инноваций.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из-за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окружающей среды приводят к сокращению численности многих редких видов паукообразных, угрожая их выживанию в природе.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домашние пауки увеличивают численность, используя благоприятные условия вокруг человека, тем самым адаптируясь к изменённым экосистемам.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включены редкие и исчезающие виды пауков и скорпионов, которых угрожает утрата естественной среды обитания и загрязнение.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Акцентируется необходимость проведения комплексных научных исследований для выявления текущего состояния и адаптации мер охраны.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природных экосистем и мониторинг популяций являются ключевыми мерами для предотвращения исчезновения этих видов.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просвещение общества помогают привлекать внимание к важности сохранения биоразнообразия паукообразных.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сохранение видов паукообразных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паукообразных в природе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неотъемлемая часть экосистем, контролирующая численность насекомых и способствующая биологическому равновесию; их изучение открывает перспективы для науки и охраны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2026-05-08T21:33:37Z</dcterms:created>
  <dcterms:modified xsi:type="dcterms:W3CDTF">2026-05-08T21:33:37Z</dcterms:modified>
</cp:coreProperties>
</file>