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жить удобно, безопасно и здорово каждый день?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бытовых потребностей: что нужно человеку каждый день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бытовые потребности важны каждый день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еда, сон и безопасный дом помогают человеку сохранять силы, хорошо учиться и чувствовать себя спокойно. Эти потребности семья и город обеспечивают вместе, через покупки, услуги и повседневную заботу.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12188"/>
            <a:ext cx="428400" cy="38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28730"/>
            <a:ext cx="428400" cy="342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вода дают организму энергию, помогают расти и поддерживать силы в течение дня. Без них трудно учиться, играть и заниматься привычными делами.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питьё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защищает от непогоды, шума и опасностей улицы. В нём должны быть тепло, свет, вентиляция и условия для сна, учёбы и спокойного отдыха.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 безопасность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защищает от холода, жары, ветра и дождя, а обувь — от сырости и травм. По сезону вещи помогают чувствовать себя комфортно и уверенно.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чистка зубов, умывание и порядок в доме снижают риск болезней. Личная и домашняя гигиена делает жизнь удобнее и безопаснее.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отдых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восстанавливает силы, улучшает настроение и внимание на уроках. Для школьника важно иметь спокойное место, где можно отдохнуть после нагрузки.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бытовые потребности человека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86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бытовые расходы семьи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обычный день семья тратит деньги на самые необходимые вещи и услуги.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расходы связаны с тем, что требуется каждый день: еда, жильё, транспорт и уход за собой.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повседневным расходам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быту: от крана до экономии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 только для питья: она используется при готовке, умывании, уборке, стирке и купании. Поэтому в доме особенно важно следить за исправностью водопровода.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помогают простые привычки: закрывать кран, пока чистишь зубы, не оставлять протечки без внимания и тратить воду аккуратно при мытье посуды и одежды.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уходит семейный бюджет в быту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крупных затрат, семья регулярно оплачивает небольшие, но обязательные повседневные покупки.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расходы связаны с едой и содержанием жилья, а остальные статьи требуют постоянного, но меньшего бюджета.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типичных бытовых расходов семьи; значения условные, для наглядности.
</a:t>
            </a:r>
            <a:endParaRPr lang="en-US" sz="145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важно питаться регулярно: завтрак, обед, ужин и полезные перекусы помогают сохранять силы, внимание и хорошее самочувствие на протяжении дня.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рациона нужны белки, крупы, овощи, фрукты, молочные продукты и чистая вода. Такое питание поддерживает рост, здоровье и работоспособность.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главная ежедневная потребность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сладостей, газированных напитков и фастфуда мешает режиму дня и может ухудшать самочувствие, поэтому важно выбирать более полезную еду.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обеспечивает бытовые потребности
</a:t>
            </a:r>
            <a:endParaRPr lang="en-US" sz="250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доход и повседневные действия превращаются в комфорт и порядок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 как место для сна, учёбы и отдыха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или дом защищают человека от холода, дождя, ветра и шума. Внутри особенно важны тепло, освещение и проветривание, чтобы жить было спокойно и удобно.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нужно место, где можно спать, делать уроки и отдыхать. Удобная и безопасная обстановка помогает меньше уставать и лучше сосредотачиваться.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услуги и их назначение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услуги обеспечивают основные условия для жизни в доме каждый день.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коммунальных услуг жильё не может быть удобным и безопасным для повседневной жизни.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коммунальных услуг, используемых в быту.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сохранить порядок дома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эти дела, тем меньше времени уходит на наведение чистоты в выходные.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посуда и проветривание, а стирка и сортировка выполняются реже, но тоже регулярно.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«Обеспечение бытовых потребностей», составлено по материалам урока.
</a:t>
            </a:r>
            <a:endParaRPr lang="en-US" sz="130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привычки гигиены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едой, после улицы и после контакта с животными помогает уменьшить попадание микробов в организм и снижает риск инфекций.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Душ, умывание, короткие ногти и чистая одежда помогают чувствовать себя опрятно, а также делают повседневное общение более комфортным.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тела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транспорте особенно важно соблюдать личную чистоту, пользоваться носовым платком и не забывать о простых правилах аккуратности.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в школе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 вечером, а также использование зубной пасты и щётки поддерживают здоровье зубов, дёсен и свежесть дыхания.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зубами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одежда по сезону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одежда должна сохранять тепло и защищать от ветра, снега и сырости. Для этого выбирают тёплую куртку, шапку, шарф, перчатки и обувь, которая не пропускает влагу.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важны лёгкие и дышащие ткани, удобная обувь и головной убор от солнца. Такая одежда помогает не перегреваться и сохранять комфорт в жаркую погоду.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бытовые потребности в разные времена года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влияет не только на одежду и отопление, но и на привычки семьи в уборке, покупках и проветривании.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 осенью нагрузка на быт выше из-за холода и подготовки дома, а летом возрастает значение воды и свежих продуктов.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«Обеспечение бытовых потребностей», составлено по материалам урока.
</a:t>
            </a:r>
            <a:endParaRPr lang="en-US" sz="13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разумной экономии в быту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семейные решения помогают беречь деньги, вещи и ресурсы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поликлиника и аптека помогают семье заботиться об учёбе и здоровье, а также вовремя получать знания, советы и необходимые товары.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почта обеспечивают покупку продуктов, вещей и нужных отправлений, поэтому семье не приходится тратить время на лишние поездки.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удовлетворять бытовые потребности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Жилищно-коммунальные службы подают воду, свет и тепло, а также поддерживают чистоту и порядок в доме и на улице.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дом с разными местами города, помогая добираться до школы, работы, кружков и учреждений без лишних задержек.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 семейные обязанности в быту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распределяются домашние дела между ребёнком, родителями и всеми членами семьи.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выполняет свою часть домашних дел, быт становится организованнее, а семья тратит меньше сил, времени и денег.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теме «Обеспечение бытовых потребностей»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дома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розетки, провода и электроприборы мокрыми руками. Любые неисправности или искрение нужно сразу показать взрослым, чтобы избежать удара током.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появился запах газа, протечка воды или другая авария, нужно немедленно сообщить взрослым и не пытаться устранять проблему самостоятельно.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Бытовую химию, лекарства и острые предметы хранят отдельно от еды и в недоступном для младших детей месте, чтобы не было отравлений и порезов.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плита, горячая вода и утюг требуют осторожности. Не оставляй их без присмотра и не подходи близко к опасным предметам.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бытовые условия влияют на качество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еда, вода, тепло и чистота, человеку проще соблюдать режим дня, спокойно учиться и восстанавливаться после нагрузок. Быт становится опорой для здоровья.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хотя бы одна важная потребность не обеспечена, возрастает усталость, ухудшается настроение и снижается работоспособность. Поэтому порядок в доме напрямую связан с самочувствием.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потребности удовлетворяются тогда, когда семья умеет планировать расходы, беречь ресурсы и соблюдать правила безопасности. Эти привычки делают дом удобным, чистым и надёжным.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начинается с разумных привычек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2026-05-20T22:22:28Z</dcterms:created>
  <dcterms:modified xsi:type="dcterms:W3CDTF">2026-05-20T22:22:28Z</dcterms:modified>
</cp:coreProperties>
</file>