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и биосинтез белков: ключевые 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пластического обмена и роль белков в жизни организма.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— это процесс создания сложных веществ из простых молекул с затратой энергии. Он обеспечивает рост и восстановление тканей у всех живых существ, особенно активен в подростковом возрасте и при заживлении ран.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в природе и организме человека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строит сложные молекулы — белки, жиры и углеводы — из простых веществ с помощью энергии АТФ.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сопровождает рост клеток и формирование новых структур, обеспечивая обновление тканей и органов.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тесно связан с энергетическим обменом, поддерживая стабильность внутренней среды организма — гомеостаз.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пластического обмена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биосинтеза белков в клетке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 функциональные задачи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формируют клеточные структуры — мембраны и цитоскелет, а также ускоряют химические реакции, выступая в роли ферментов.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белков для жизнедеятельности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иммунитете, транспортируют кислород и другие вещества, а также служат посредниками в передаче сигналов и формируют ткани тела.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белков и их функции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аминокислот, соединенных в уникальной последовательности, задающей их свойства и функции.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функция проявляется в коллагене, обеспечивающем прочность кожи и костей.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— ферменты, как амилаза и пепсин, ускоряют обменные реакции в организме.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также участвуют в защите (антитела), регуляции (гормоны) и запасании веществ (казеин молока).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— основа биосинтеза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последовательность аминокислот, определяющую структуру каждого белка.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транскрипции генетическая информация переписывается с ДНК на иРНК для последующего синтеза белка.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синтеза осуществляется на этапах копирования, переноса и сборки белковой цепи в клетке.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биосинтеза белков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от информации в ДНК к готовому белку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ДНК-полимераза копирует ген в иРНК, сохраняя точность информации для белкового синтеза.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нуклеотидам соответствует один аминокислотный кодон в генетическом коде.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процесс построения белка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иРНК с рибосомой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ИРНК покидает ядро и присоединяется к рибосоме в цитоплазме, подготавливаясь к формированию полипептидной цепи. Этот шаг запускает процесс сборки белков.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аминокислот тРНК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РНК приносят аминокислоты, подбирая их по соответствию кодонам иРНК. Это обеспечивает правильную последовательность в белковой цепи.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сворачивание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соединяет аминокислоты в цепь, которая затем складывается в уникальную структуру, приобретая функциональные свойства белка.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энергии на биосинтез белка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 требует энергии для активации аминокислот и формирования пептидных связей.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АТФ пропорционально длине полипептидной цепи, что отражает высокие энергетические затраты процесса.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и растительных белков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мясо, рыба, яйца (животные); сою, фасоль, крупы (растительные). Животные белки содержат полный набор незаменимых аминокислот, растительные — часто с дефицитом нескольких. Усвояемость животного белка выше (92-96%) по сравнению с растительным (70-85%). Вывод: сочетание разных источников обеспечивает полноценное питание.
</a:t>
            </a:r>
            <a:endParaRPr lang="en-US" sz="894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животных и растительных белков позволяет получать полный комплекс аминокислот с оптимальной усвояемостью.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рекомендации по питанию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и заменимые аминокислоты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общего числа аминокислот 8-9 признаны незаменимыми, так как организм человека не способен синтезировать их самостоятельно и должен получать с пищей.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незаменимым относятся валин, лейцин, изолейцин, треонин, метионин, триптофан, фенилаланин, лизин и иногда аргинин, играющие ключевую роль в строении белков.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остальные аминокислоты замещимые, их организм формирует самостоятельно из других веществ при помощи процессов трансаминирования.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белков для организма подростка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укрепляют иммунитет и способствуют восстановлению после нагрузок; их дефицит приводит к задержкам развития, снижению мышечной силы и устойчивости к болезням.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подросткового роста потребность в белках значительно возрастает для формирования мышц, костей, гормонов и ферментов, которые обеспечивают развитие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синтеза белка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напрямую влияет на скорость синтеза: у подростков процессы идут интенсивнее, чем у взрослых, из-за активного роста тканей.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рацион обеспечивает все необходимые аминокислоты, витамины и минералы, стимулируя эффективный белковый обмен.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роста, инсулин и тироксин регулируют обмен веществ и ускоряют синтез белков в клетках.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процессы биосинтеза, а болезни и стрессовые состояния могут замедлять этот жизненно важный обмен.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в белке у разных возрастных групп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нормы потребления белка на килограмм массы тела: 7-10 лет — 1,1-1,2 г; 11-14 лет — 1,2-1,5 г; взрослые — 0,8-1,0 г. Подросток 50 кг: 60-75 г белка в сутки.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белковой потребности приходится на подростковый возраст, что связано с активным ростом и развитием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Всемирной организации здравоохранения (ВОЗ)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поступление белков из разнообразных источников обеспечивает организм всеми необходимыми аминокислотами для полноценного синтеза белков.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белкового питания между приёмами пищи оптимизирует процесс усвоения и обеспечения клеток строительным материалом.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даже одного компонента рациона может нарушить синтез и функцию белков, что отразится на здоровье и развитии.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питания для синтеза белков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биосинтеза белков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заболевания, связанные с нарушениями обмена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приводит к накоплению токсичных веществ, вызывая умственную отсталость. Альбинизм обусловлен недостатком меланина из-за изменений в белковых путях, проявляясь отсутствием пигментации.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дефицита белка на организм и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Кахексия — истощение из-за длительной болезни, ведёт к снижению мышечной массы и ослаблению иммунитета. Замедленный рост и плохое восстановление тканей возникают при нарушениях биосинтеза.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6" y="1597175"/>
            <a:ext cx="163538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56" y="2853099"/>
            <a:ext cx="163538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области биосинтеза белков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методы управления синтезом белков с помощью изменения генов для лечения наследственных болезней и улучшения работы клеток.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на основе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препараты — инсулин, интерфероны и ферменты — для терапии заболеваний, используя возможности белковых молекул.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внедряют изменённые культуры, например "золотой рис", с улучшенным составом белков для повышения питательной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белков в массе различных 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белковая масса выше у микроорганизмов и быстрорастущих форм. Это отражает повышенные потребности в биосинтезе для роста и деления.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белков у бактерий и молодых организмов свидетельствует об активном пластическом обмене в период роста и размножения.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энциклопедии биохимии,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пластического обмена и биосинтеза белков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и биосинтез белков — основа роста, регенерации и поддержания здоровья. Для подростков важны сбалансированное питание и полноценное поступление незаменимых аминокислот.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2026-05-08T05:28:04Z</dcterms:created>
  <dcterms:modified xsi:type="dcterms:W3CDTF">2026-05-08T05:28:04Z</dcterms:modified>
</cp:coreProperties>
</file>