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 классицизм в русской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Фонвизин: классицизм и живая русская жизнь в одной комедии.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России появился классицизм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принес реформы, новые школы и интерес к европейской культуре. Литература стала учить, воспитывать и говорить ясно. Так в России укрепился классицизм с его порядком, разумом и строгими правилами.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Денис Фонвизин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Иванович Фонвизин появился на свет в московской дворянской семье и рано оказался в кругу образованных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1745 — рождение в Москве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стал известен как автор произведений, которые высмеивали невежество, грубость и дворянское самодурство.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писателя-сатирика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Московском университете, работал переводчиком и служил в государственных учреждениях, хорошо зная французский язык.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служба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«Недоросль» — главная комедия Фонвизина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была написана в 1781 году и поставлена на сцене в 1782-м. Она быстро стала одной из самых известных пьес XVIII века. Зрители увидели в ней не только смех, но и точное изображение нравов эпохи.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Пьеса, ставшая событием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действия — семья Простаковых, где грубость и невежество управляют всем. Митрофан растёт ленивым и капризным, потому что его воспитывают без уважения к знанию и труду. Этот дом становится символом дурного воспитания.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Простаковых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пьесе появляются Стародум, Софья и Правдин, конфликт становится особенно ясным. На одной стороне оказываются разум и честь, на другой — жестокость и произвол. Так комедия показывает, к чему приводит духовная слепота.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Стародума и Правдина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классицизма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понимается как средство воспитания: она должна говорить о долге, чести, разуме и приносить обществу пользу.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обычно делятся на положительных и отрицательных, чтобы сразу было видно, какие поступки заслуживают одобрения, а какие — осуждения.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строит произведение по чётким правилам: сюжет должен быть логичным, а конфликт — ясным и понятным читателю или зрителю.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сохраняет правила классицизма, но делает их ближе к русской повседневности.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важной оказывается тема воспитания: именно она связывает сюжет, характеры и итог комедии.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классицизма в «Недоросле»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комедии Д. И. Фонвизина «Недоросль»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в комедии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чести, разума и жизненного опыта. Его слова помогают понять авторскую оценку настоящего достоинства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Правдин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закон и порядок, поэтому в пьесе связан с справедливостью и государственной ответственностью.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Простакова, Митрофан, Скотинин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показывает разные проявления невежества, грубости и жадности, из-за которых разрушается семейный порядок.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воспитанной, скромной и умной девушки, которая вызывает уважение не происхождением, а поведением.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321" y="1612725"/>
            <a:ext cx="4723757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какую роль каждый герой играет в сюжете и какую нравственную оценку получает.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построены как типы: одни помогают раскрыть идеал, другие — высмеять пороки.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комедии Д. И. Фонвизина «Недоросль»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«Недоросля» и их значение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причинно-следственных связей в комедии Д. И. Фонвизина.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«Недоросле'
</a:t>
            </a:r>
            <a:endParaRPr lang="en-US" sz="3496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воспитания в комедии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показывает, что учёба сама по себе не делает человека достойным: без трудолюбия, уважения к людям и внутренней дисциплины знания не помогают.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учится только по принуждению, поэтому его слова и поступки выдают леность, капризы и полную зависимость от матери.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подводит к мысли, что образованность важна только вместе с нравственностью; иначе она не приносит пользы ни семье, ни стране.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связывает воспитание с честностью, ответственностью и служением обществу: именно эти качества делают человека по-настоящему взрослым.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разоблачает пороки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сразу наделяет героев фамилиями, которые подсказывают их характер. Простакова, Скотинин и Митрофан звучат смешно и одновременно вызывают недоверие. Это помогает быстро понять авторскую оценку.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фамилии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эффект усиливают сцены дома Простаковых и разговоры о воспитании. Обычные бытовые эпизоды показывают не частную ссору, а опасные привычки: грубость, невежество и самодовольство.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сатира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в комедии не существуют отдельно: один усиливает другой и разрушает отношения в семье.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Невежество оказывается главным источником остальных недостатков и делает сатиру Фонвизина особенно острой.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высмеивает Фонвизин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комедии Д. И. Фонвизина «Недоросль»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говорит о чести и долге как о главных опорах человеческой жизни. Для него важны не деньги и положение, а поступки, которые вызывают уважение.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Стародума короткая, точная и запоминающаяся. Именно поэтому его мысли легко цитируются и звучат как жизненные правила, а не как пустые поучения.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противопоставлен Простаковой и Митрофану не громкими словами, а спокойной уверенностью. Его опыт помогает другим героям увидеть, что истинное достоинство связано с нравственным выбором.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показан Стародум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632" y="1747259"/>
            <a:ext cx="2887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Простакова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речь резкая, приказная и часто грубая. Так Фонвизин показывает властность героини, ее нетерпение и привычку подчинять всех вокруг.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говорит коротко, неуверенно и по-детски. В его фразах слышны лень, неразвитость и полное отсутствие желания учиться.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использует точные и содержательные выражения. Его слова звучат книжнее и строже, поэтому он воспринимается как человек опыта и внутренней силы.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Правдин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Правдин говорит спокойно и ясно, без лишних эмоций. Такая речь подчеркивает его уважение к закону, порядку и здравому смыслу.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помогает понять героев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 Фонвизин: сходство и особенности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правила классицизма сохраняются в «Недоросле», но становятся ближе к русской жизни.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не разрушает правила классицизма, а делает их более яркими и жизненными за счет русских характеров и разговорной речи.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особенностей классицизма и комедии Д. И. Фонвизина «Недоросль»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сцены делают урок острее и запоминающимся. Через смех читатель видит серьезный вопрос: каким должен быть человек, чтобы его уважали?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показывает, что характер человека формируется в доме. Если в семье поощряют невежество и хамство, это быстро отражается на поведении ребенка.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легко узнать проблемы, знакомые и сейчас: лень, грубость, нежелание учиться и зависимость от семьи. Поэтому комедия остается понятной даже современным школьникам.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«Недоросль» читают и сегодня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противоположных пути развития героя и общества в комедии «Недоросль».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комедии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помог создать национальную русскую комедию, где зритель узнает не условных персонажей, а живые характеры своей эпохи. Это сделало театр ближе и понятнее.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«Недоросле» важны бытовые детали, социальная сатира и разговор о реальных проблемах общества. Именно поэтому пьеса стала заметным шагом в развитии русской литературы.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 развитие русской комедии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темы помогают увидеть, как устроена комедия и почему она до сих пор изучается в школе.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объединяет смысл пьесы, а сатира и классицизм делают его ярким, строгим и убедительным.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Фонвизине и классицизме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«Фонвизин и классицизм» на основе комедии «Недоросль»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показал, что классицизм может говорить о реальной жизни просто и сильно. «Недоросль» учит ценить разум, честь и воспитание, поэтому остается важным и сегодня.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Фонвизин, который сделал комедию живой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2026-05-19T04:46:12Z</dcterms:created>
  <dcterms:modified xsi:type="dcterms:W3CDTF">2026-05-19T04:46:12Z</dcterms:modified>
</cp:coreProperties>
</file>