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различать, что предложение делает: сообщает, спрашивает или побуждает.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виды предложений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классификация помогает понимать смысл фразы, правильно читать её с интонацией и без ошибок ставить знак в конце. Для шестиклассника это основа грамотной речи и пунктуации.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предложений: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вида предложений по цели высказывания, знаку в конце и примеру.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«Предложения по цели высказывания»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помогает быстро определить смысл предложения и выбрать нужный знак препинания.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591" y="1709560"/>
            <a:ext cx="225562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42833"/>
            <a:ext cx="600600" cy="5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факт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предложение передаёт событие, мысль или признак предмета. Оно отвечает на вопрос «что происходит?» и обычно просто сообщает новую или уже известную информацию.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предложения завершаются точкой, потому что они не требуют ответа и не выражают прямого побуждения. Интонация при чтении обычно спокойная и ровная.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это могут быть фразы: «На улице похолодало», «У нас сегодня контрольная работа», «В библиотеке стало тихо». Все они сообщают о факте.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не просто сообщает информацию, а запрашивает ответ или уточнение. В речи оно звучит с повышением тона к концу и обычно требует реакции собеседника.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вопросительного предложения ставится вопросительный знак. Примеры: «Кто написал это слово?», «Когда начнётся перемена?», «Почему текст разделён на абзацы?».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них встречаются слова кто, что, где, когда, почему, зачем, как, какой, который. Они подсказывают, о чём именно спрашивает говорящий, и помогают быстрее распознать цель высказывания.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смысловых оттенков обычно называют на уроке, когда объясняют побуждение к действию. Они помогают точнее понимать, чего хочет говорящий.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«Предложения по цели высказывания»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оттенки побуждения: просьба, совет и приказ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цель высказывания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смысл, вопрос, побуждение, интонация и знак в конце.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 в конце предложения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обычно читаются ровно и спокойно. Такая интонация соответствует завершённой мысли, а на письме её чаще всего передаёт точка в конце.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звучат с подъёмом тона к концу. Вопросительный знак помогает увидеть, что говорящий ждёт ответа, уточнения или подтверждения.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и эмоция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часто произносятся более энергично, особенно если это просьба, призыв или приказ. Восклицательный знак усиливает чувство, но не меняет сам вид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встречаются чаще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может менять оттенок высказывания: восклицание усиливает эмоцию, а точка делает речь спокойнее и нейтральнее.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 «Виды предложений по цели высказывания»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связана с сообщением, вопросительный знак — с вопросом, а восклицательный знак особенно полезен для побуждения и эмоциональной речи.
</a:t>
            </a:r>
            <a:endParaRPr lang="en-US" sz="11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определении вида предложения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интонацию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часто подсказывает цель высказывания раньше, чем знак препинания. Полезно читать предложение вслух и сопоставлять звучание с содержанием, а затем делать вывод.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вопрос и просьбу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 вопросительным знаком не всегда выражает просьбу. Например, «Ты передашь тетрадь?» — это вопрос, а «Передай тетрадь» — уже побуждение к действию.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определять вид предложения лишь по точке, вопросительному или восклицательному знаку. Сначала нужно понять смысл: что сообщает, спрашивает или требует фраза.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и знаки препинания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знак в конце помогает быстро узнать цель высказывания, но в побудительных предложениях возможны разные варианты пунктуации.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предложения связан с его примером и знаком в конце.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русского языка для 6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186" y="1651874"/>
            <a:ext cx="29362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3315" y="1651915"/>
            <a:ext cx="35235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5069" y="1651815"/>
            <a:ext cx="35235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узнать вопрос и побуждение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кто, что, где, когда, почему и как часто подсказывают, что перед нами вопрос. Они помогают понять, что предложение ожидает ответа или уточнения.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местоимения в вопросе не случайны: они помогают быстрее определить, о чём спрашивают. По ним удобно находить главный смысл предложения при разборе.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побуждения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пожалуйста, давайте, пусть, нужно и надо часто встречаются в просьбах, советах и предложениях к действию. Они показывают, что речь направлена на поступок.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разбора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заменяют смысл предложения, но помогают ученику быстрее определить его цель. Это особенно полезно, когда нужно выполнить задание без ошибок и сомнений.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 диалоге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сообщает, что урок начнётся через минуту, и сразу задаёт вопрос, готов ли сосед открыть тетрадь. Второй отвечает коротко и просит не шуметь. В таком диалоге легко увидеть, как меняются цели высказывания.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и за партой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спрашивает, кто выполнил задание, а ученик отвечает и просит разрешения исправить ошибку. Рядом сосед подсказывает, что нужно открыть учебник. Живой разговор соединяет сообщение, вопрос и побуждение.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парной работы один школьник сообщает правило, другой уточняет его вопросом, а затем просит передать ручку. Даже в нескольких репликах слышны разные виды предложений, которые делают речь естественной и 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без изменения слов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«Ты идёшь домой.» просто сообщает о действии. Интонация спокойная, а точка показывает завершённую мысль без вопроса и без призыва.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с теми же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«Ты идёшь домой!» звучит как эмоциональное высказывание или побуждение. Восклицательный знак усиливает чувство и помогает понять, что смысл изменился.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новых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«Ты идёшь домой?» слова те же, но голос поднимается в конце. Теперь речь не сообщает, а спрашивает и ожидает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и эмоциональная окраска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Эмоциональность усиливается интонацией, но вид предложения определяется прежде всего смыслом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6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чаще бывают более выразительными, однако восклицание не меняет их тип. Цель высказывания и эмоция связаны, но различаются.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распознавания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Прочитай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произнеси предложение целиком. Так легче услышать интонацию и понять, сообщает ли оно факт, задаёт вопрос или побуждает к действию.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цель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проверь смысл: есть ли сообщение, вопрос или просьба, совет, приказ, призыв. Это главный шаг при определении вида предложения.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 на интонацию и знак в конце. Если они совпадают со смыслом, можно уверенно назвать вид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трёх видов предложений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цель высказывания, интонацию, знак в конце и пример.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 6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предложения определяется сразу по нескольким признакам: смыслу, звучанию и пунктуации. Поэтому важно рассматривать их вместе, а не по 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предложения на уроке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определить вид предложения по цели высказывания.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в речи и 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предложений помогают точнее передавать мысль. Одни сообщают факты, другие задают направление беседе, а третьи побуждают к действию и делают речь понятнее.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человек не ограничивается только сообщением. Он спрашивает, отвечает, просит и советует, поэтому знание видов предложений помогает лучше понимать живую речь.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Выразительный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художественных текстах чередование предложений по цели высказывания делает изложение более разнообразным. Читателю легче следить за мыслью и чувствовать её оттенки.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 цели высказывания бывают повествовательными, вопросительными и побудительными. Чтобы не ошибиться, нужно сначала понять смысл, затем услышать интонацию и только потом проверить знак в конце.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2026-05-28T04:56:30Z</dcterms:created>
  <dcterms:modified xsi:type="dcterms:W3CDTF">2026-05-28T04:56:30Z</dcterms:modified>
</cp:coreProperties>
</file>