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главным символам родной земли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Образы-символы Родины в литературе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восьмикласснику понимать символы Родины
</a:t>
            </a:r>
            <a:endParaRPr lang="en-US" sz="2872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помогают увидеть, как обычные предметы и картины природы становятся знаком страны, её культуры и памяти.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— самый узнаваемый образ России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в русской поэзии часто становится знаком самой России: её белый ствол, светлая кора и тонкие ветви создают образ чистоты, лёгкости и тихой красоты.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связывают берёзу с деревенским пейзажем, утренним светом и ощущением родного дома. В таком образе слышится спокойствие, близость к природе и тепло детских воспоминаний.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символ понятен почти каждому читателю, потому что берёза встречается рядом с дорогами, полями и домами. Поэтому она воспринимается не только как дерево, но и как знак родной земли.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простор и труд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в литературе показывает не только красоту пейзажа, но и повседневный труд. Нива, пашня и колосья напоминают о людях, которые выращивают хлеб и берегут землю. В таком образе чувствуется спокойная сила деревенской жизни и уважение к работе.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Хлебный цвет и надежда на урожай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цвет спелого хлеба делает поле особенно тёплым и живым. Он ассоциируется с достатком, щедростью земли и ожиданием будущего урожая. Через этот образ писатели передают веру в жизнь, терпение и связь человека с родной природой.
</a:t>
            </a:r>
            <a:endParaRPr lang="en-US" sz="1716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хлебная земля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путь человека и страны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начинается с решения идти дальше. В литературе это момент выбора, когда человек покидает привычное место и открывает для себя новый путь.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проходит мимо лесов, полей и деревень. Она показывает широту страны и помогает почувствовать расстояния, которые соединяют разные уголки России.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раздумья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человек встречает трудности, думает о прошлом и будущем. Поэтому дорога часто становится образом судьбы, поиска и внутреннего взросления.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или продолжение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дороги не всегда означает конец истории. Иногда он ведёт домой, а иногда — к новому выбору, сохраняя связь между личной жизнью и жизнью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символы Родины встречаются чаще всего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образы чаще всего становятся узнаваемыми в литературе и фольклоре.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и дорога выделяются сильнее других, а река и храм дополняют картину историей, памятью и духовной традицией.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школьного корпуса примеров из русской литературы и фольклора, 2025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теме Родины означает не только жильё, но и чувство безопасности. Он напоминает о семье, тепле, привычном порядке и месте, где человеку спокойно и надёжно.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защита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Крыльцо часто показывает переход от большого мира к дому. Через эту деталь авторы передают ожидание, встречу и особую связь человека с родными людьми.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Крыльцо как граница близкого мира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с тёплым светом создаёт образ уюта и надежды. Такой знак особенно выразителен вечером, когда дом кажется островком тепла среди холодного пространства.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 огонёк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Печь, двор и другие домашние детали помогают увидеть повседневную жизнь. Они показывают, что любовь к Родине начинается с уважения к дому, труду и близким.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и двор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родное крыльцо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русской культуре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земель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соединяют города, деревни и целые края, поэтому они становятся знаком связи между людьми. В пейзаже река приносит спокойствие, глубину и ощущение исторической памяти.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Течение времени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литературе часто напоминает о движении времени: вода постоянно течёт, а жизнь меняется. Этот образ помогает почувствовать, что путь человека не стоит на месте.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41721" y="1676050"/>
            <a:ext cx="3845858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основных символов Родины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образ раскрывает свою сторону Родины, а вместе они создают цельный и узнаваемый образ страны.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дополняют друг друга: одни передают чувства, другие — труд, память и духовную основу страны.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материала по теме образов-символов Родины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в литературе и живописи часто стоит в центре старинного пейзажа. Он подчёркивает красоту места и напоминает о духовной жизни народа, которая передаётся из поколения в поколение.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Колокольня и купола делают образ особенно заметным и торжественным. Они связывают настоящее с прошлым, показывая уважение к истории, традициям и общим ценностям людей.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символ помогает увидеть Родину не только как пространство природы, но и как мир культуры и веры. В нём соединяются память, общность и чувство преемственности.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Храм, купола и историческая память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предмет становится символом Родины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образ закрепляется в культуре через повторение, память и чувства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берёза, изба и вечерняя тропинка создают тихий и очень близкий мир. Через них поэт показывает не просто пейзаж, а чувство родного дома и душевного тепла.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Родины в поэзии Сергея Есенина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деревня и дорога у Есенина часто выглядят живыми и одушевлёнными. Они передают простор России, её мягкую красоту и связь человека с землёй, где он вырос.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стихотворениях природа у Есенина тесно связана с воспоминаниями детства. Поэтому Родина воспринимается не как далёкое понятие, а как часть личной биографии и внутреннего мира.
</a:t>
            </a:r>
            <a:endParaRPr lang="en-US" sz="1181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говорить о стране простыми деталями, которые легко представить: дым над избой, белый ствол берёзы, тишина поля. Именно поэтому его образы так запоминаются школьникам.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полотнах русских художников берёзовая роща часто выглядит особенно светлой и чистой. Тонкие стволы, прозрачный воздух и мягкие оттенки создают спокойное настроение и напоминают о знакомой природе средней полосы.
</a:t>
            </a:r>
            <a:endParaRPr lang="en-US" sz="956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роща и тихий свет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поля в живописи передают не только красоту, но и чувство простора. Линия горизонта, ровный свет и открытое небо помогают увидеть Родину как большую, свободную и бескрайнюю землю.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поле и простор страны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деревенском пейзаже рядом с домами часто появляются церковь и река. Такие детали соединяют природу, историю и человеческую жизнь, делая картину узнаваемой и близкой зрителю.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Деревня, церковь и река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русской пейзажной живописи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символов в литературе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символы Родины нередко объединяют несколько смыслов сразу, поэтому их значение зависит от контекста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эмоционально близкие образы — дом и берёза; историческая память сильнее всего звучит в храме и реке.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школьного материала по теме «Образы-символы Родины»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Родина часто названа простыми словами: родная сторонка, отчий дом, мать-земля. Такие выражения легко запоминаются и сразу вызывают чувство близости к своей земле.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закрепили образы берёзы, поля, дороги и дома в живой речи. Благодаря постоянному повторению они стали привычными и узнаваемыми для многих поколений.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сохранил не только слова, но и отношение к Родине: уважение, теплоту, благодарность и верность. Поэтому народная речь остаётся важной частью культурной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песни, пословицы и устойчивые образы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и золотой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связан с берёзой, снегом и ощущением чистоты. Золотой напоминает о хлебе, солнце и тепле летнего поля, поэтому делает образ Родины светлым и радостным.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цвета в образах Родины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и зелёный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помогает передать небо, воду и простор, а зелёный — лес, траву и жизнь. Вместе они создают спокойную и естественную картину родной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2861" y="1733225"/>
            <a:ext cx="5545778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символы чаще всего используют разные виды искусства для изображения Родины.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видах искусства повторяются близкие символы, но каждый из них раскрывается через свои средства выразительности.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литературе и искусству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Родины в разных видах искусства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Родины остаются живыми, потому что дети встречают их в книгах, песнях, мультфильмах и семейных рассказах. Они не требуют сложного объяснения и сразу вызывают узнаваемые чувства.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дорога, поле и река связаны с повседневным опытом каждого человека. Поэтому даже простой образ может напомнить о родных местах, праздниках и поездках к бабушке или дедушке.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литература помогает увидеть в привычных деталях глубокий смысл. Через такие тексты ученики учатся замечать, как личные воспоминания соединяются с историей страны.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символы понятны людям разного возраста, потому что говорят на языке памяти и эмоций. Именно поэтому они не устаревают и продолжают звучать в культуре.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символы понятны сегодня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образа от предмета к символу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образ закрепляется в культуре через повторение в литературе, фольклоре и искусстве.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Родины соединяют природу, дом, историю и чувства человека. Через берёзу, дорогу, поле, реку и храм литература помогает увидеть родную страну близкой, понятной и дорогой.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2026-05-22T19:35:08Z</dcterms:created>
  <dcterms:modified xsi:type="dcterms:W3CDTF">2026-05-22T19:35:08Z</dcterms:modified>
</cp:coreProperties>
</file>