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иммунная защита организма: точность распознавания, память и защита от инфекций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защита, которая учится на встрече с возбудителем.
</a:t>
            </a:r>
            <a:endParaRPr lang="en-US" sz="3418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включаются быстрые общие барьеры, а затем — избирательный ответ, распознающий конкретный антиген и формирующий защиту на будущее.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выстраивает точную защиту
</a:t>
            </a:r>
            <a:endParaRPr lang="en-US" sz="317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 и эпитоп как мишени иммунного ответа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антиген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 — это чужеродная для организма молекула или её часть, которую иммунная система способна распознать; чаще всего это белок или полисахарид на поверхности микроба.
</a:t>
            </a:r>
            <a:endParaRPr lang="en-US" sz="1788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эпитопа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Эпитоп — небольшой участок антигена, непосредственно связывающийся с рецептором лимфоцита или антителом; именно он определяет точность и направленность ответа.
</a:t>
            </a:r>
            <a:endParaRPr lang="en-US" sz="1788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возбудитель несёт множество эпитопов, поэтому разные клоны лимфоцитов могут реагировать одновременно; это повышает надёжность распознавания и уменьшает риск ошибки.
</a:t>
            </a:r>
            <a:endParaRPr lang="en-US" sz="1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иммунной системы и путь лимфоцитов
</a:t>
            </a:r>
            <a:endParaRPr lang="en-US" sz="2806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и тимус — места образования и созревания лимфоцитов; здесь закладывается их способность распознавать чужеродные структуры и не повреждать собственные ткани.
</a:t>
            </a:r>
            <a:endParaRPr lang="en-US" sz="1665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циркуляция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непрерывно перемещаются по крови и лимфе, благодаря чему быстро находят очаг инфекции и вовремя подключаются к защите организма.
</a:t>
            </a:r>
            <a:endParaRPr lang="en-US" sz="1796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узлы, селезёнка, миндалины и пейеровы бляшки становятся местом встречи лимфоцитов с антигенами и запуска специфического иммунного ответа.
</a:t>
            </a:r>
            <a:endParaRPr lang="en-US" sz="1746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позволяет проследить, как клетка выходит из центрального органа, проходит через периферические структуры и достигает места воспаления.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 специфический иммунитет: сравнение основных признаков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механизма не конкурируют, а дополняют друг друга: быстрый ответ выигрывает время, а точный ответ устраняет источник инфекции и закрепляет защиту.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Специфический иммунитет медленнее, но точнее и долговременнее; именно поэтому повторный контакт с антигеном обычно переносится легче.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иммунологии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специфического иммунного ответа
</a:t>
            </a:r>
            <a:endParaRPr lang="en-US" sz="25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иммунного ответа по школьной схеме адаптивного иммунитета.
</a:t>
            </a:r>
            <a:endParaRPr lang="en-US" sz="15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специфического иммунитета и их функции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клеток выполняет свою задачу, но окончательный эффект возникает только при их согласованной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защита строится на разделении функций: одни клетки распознают, другие активируют, третьи уничтожают, а клетки памяти обеспечивают быстрый повторный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иммунологии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10⁷–10⁹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рецепторов может создавать иммунная система, чтобы заранее иметь клетки для распознавания новых антигенов.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возникает ещё до встречи с инфекцией и позволяет организму реагировать на неизвестные возбудители и изменённые варианты уже знакомых микробов.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и общие сведения по иммунологии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антигена и роль молекул MHC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АПК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Антигенпредставляющие клетки захватывают чужеродный материал, перерабатывают его и выводят фрагменты на поверхность, чтобы показать их лимфоцитам и запустить точный иммунный ответ.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MHC I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MHC I есть почти на всех клетках организма; они помогают цитотоксическим Т-лимфоцитам обнаруживать заражённые или изменённые клетки и уничтожать их.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MHC II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MHC II характерен для профессиональных антигенпредставляющих клеток и нужен для активации Т-хелперов, которые затем усиливают работу других звеньев иммунитета.
</a:t>
            </a:r>
            <a:endParaRPr lang="en-US" sz="17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и вторичный иммунный ответ
</a:t>
            </a:r>
            <a:endParaRPr lang="en-US" sz="31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вторичном ответе активируются клетки памяти, поэтому антитела появляются раньше и удерживаются дольше, чем после первой встречи с антигеном.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контакт с возбудителем вызывает более быстрый и сильный ответ, что лежит в основе стойкой защиты после инфекции и вакцинации.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иммунологии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и их основные функции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связываются с вирусами, бактериями и токсинами, закрывая им доступ к клеткам-мишеням. После такого связывания чужеродный агент теряет способность проникать в ткани и вызывать повреждение.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Нейтрализация
</a:t>
            </a:r>
            <a:endParaRPr lang="en-US" sz="1369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антитело может соединять несколько антигенов, образуя крупные комплексы. Они легче распознаются иммунной системой и быстрее выводятся из организма, чем отдельные мелкие частицы.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Склеивание частиц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антителами микроорганизмы лучше захватываются фагоцитами. Это ускоряет их уничтожение и делает иммунный ответ более точным, поскольку иммунные клетки получают понятную метку цели.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фагоцитам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IgM появляется одним из первых, IgG обеспечивает длительную защиту, IgA работает на слизистых, а IgE участвует в аллергических реакциях и защите от паразитов.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классы — разные задачи
</a:t>
            </a:r>
            <a:endParaRPr lang="en-US" sz="13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иммуноглобулинов и их расположение в организме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преимущественно встречаются основные классы антител и какую роль каждый из них выполняет в специфической защите.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классы антител приспособлены к разным средам организма: одни действуют быстро, другие обеспечивают длительную или местную защиту.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иммуноглобулины человека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Гуморальный и клеточный иммунный ответ
</a:t>
            </a:r>
            <a:endParaRPr lang="en-US" sz="30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и тот же антиген запускает две взаимосвязанные ветви специфической защиты.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Иммунологическая память и ее биологическое значение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контакт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 впервые попадает в организм и запускает иммунный ответ. Часть активированных лимфоцитов начинает путь к формированию долговременной защиты.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клеток памяти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первичной реакции сохраняется небольшая группа клеток памяти. Они остаются в организме долго и не требуют повторного «обучения».
</a:t>
            </a:r>
            <a:endParaRPr lang="en-US" sz="125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ответ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новой встрече с тем же возбудителем клетки памяти быстро включаются в работу. Ответ развивается раньше, становится сильнее и помогает избежать тяжёлого заболевания.
</a:t>
            </a:r>
            <a:endParaRPr lang="en-US" sz="12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как способ формирования специфической защиты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знакомит иммунную систему с безопасной формой антигена и подготавливает её к будущей встрече с возбудителем.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эффект вакцинации — формирование памяти без тяжёлой болезни, что снижает риск осложнений и помогает контролировать распространение инфекции.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принципов вакцинации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специфического иммунитета: аллергия и аутоиммунные реакции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безвредное становится опасным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Пыльца, шерсть животных или отдельные продукты у большинства людей не вызывают болезни, но при аллергии иммунная система воспринимает их как угрозу. Возникают чихание, зуд, отёк и другие признаки чрезмерной реакции.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мишенью становится собственная ткань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аутоиммунных нарушениях защита теряет точность и начинает атаковать клетки собственного организма. Так поражаются ткани щитовидной железы, поджелудочной железы или суставов, а болезнь приобретает хроническое течение.
</a:t>
            </a:r>
            <a:endParaRPr lang="en-US" sz="13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заболеваний, связанных со сбоями иммунной системы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тип нарушения иммунитета с конкретными заболеваниями и показывает, что проблемы возникают как при избытке, так и при недостатке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реакция приводит к аллергии и аутоиммунным заболеваниям, а недостаточная — к уязвимости перед инфекциями.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иммунопатологии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слизистых оболочек от инфекции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местную защиту дыхательных путей, кишечника и мочеполовой системы.
</a:t>
            </a:r>
            <a:endParaRPr lang="en-US" sz="15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эффективной специфической защиты
</a:t>
            </a:r>
            <a:endParaRPr lang="en-US" sz="2806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должна узнавать именно тот антиген, против которого направлен ответ. Чем точнее распознавание, тем меньше риск лишнего повреждения собственных тканей и тем выше эффективность защиты.
</a:t>
            </a:r>
            <a:endParaRPr lang="en-US" sz="1552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Антигенпредставляющие клетки, Т-хелперы, В-лимфоциты и Т-киллеры действуют как единая сеть. Если одно звено работает слабо, весь ответ становится менее быстрым и менее результативным.
</a:t>
            </a:r>
            <a:endParaRPr lang="en-US" sz="145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число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должны появиться в нужном количестве и в нужное время. Тогда они успевают нейтрализовать возбудителя, ускорить его удаление и снизить вероятность тяжёлого течения инфекции.
</a:t>
            </a:r>
            <a:endParaRPr lang="en-US" sz="154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памяти обеспечивают быстрый повторный ответ при следующей встрече с антигеном. Без них организм снова будет проходить долгий путь первичного иммунного ответа.
</a:t>
            </a:r>
            <a:endParaRPr lang="en-US" sz="16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память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Специфическая иммунная защита объединяет распознавание антигена, работу В- и Т-лимфоцитов, синтез антител и иммунологическую память. Именно эта система делает организм устойчивее к повторным инфекциям и помогает вакцинации работать.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2026-06-01T19:30:27Z</dcterms:created>
  <dcterms:modified xsi:type="dcterms:W3CDTF">2026-06-01T19:30:27Z</dcterms:modified>
</cp:coreProperties>
</file>