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её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встречается в школе и дома: в речи, текстах, схемах, звуках и цифровых сообщениях.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вы получаете сообщения из школы, дома, мессенджеров, соцсетей и сайтов. Одни сведения помогают учиться, другие — вводят в заблуждение. Оценка информации начинается с проверки источника и сравнения фактов.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в 7 классе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025" y="193432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55328"/>
            <a:ext cx="337500" cy="30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информация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Рисунки, карты, схемы и диаграммы делают информацию наглядной. Один и тот же факт можно показать по-разному: графиком, условными значками или планом.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и схемы
</a:t>
            </a:r>
            <a:endParaRPr lang="en-US" sz="1099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Текстовая форма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 виде текста встречается в учебниках, правилах, объявлениях и сообщениях. Слова помогают описывать факты и объяснять выводы. Именно текст часто служит основой заданий.
</a:t>
            </a:r>
            <a:endParaRPr lang="en-US" sz="1358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данные
</a:t>
            </a:r>
            <a:pPr algn="r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передают измерения и результаты: расписание, цена, счёт, время или отметки. По числам проще сравнивать варианты и проверять, верно ли вы поняли условие.
</a:t>
            </a:r>
            <a:endParaRPr lang="en-US" sz="1363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информация приходит через звук: звонок, речь, музыка или сигналы. По интонации и ритму можно понять смысл сообщения, даже если текст не прочитан.
</a:t>
            </a:r>
            <a:endParaRPr lang="en-US" sz="1491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передаёт динамику: ролик, запись опыта или объяснение наглядным примером. На уроках это помогает увидеть процесс и понять, как работает правило или действие.
</a:t>
            </a:r>
            <a:endParaRPr lang="en-US" sz="14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информации и органы чувств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Источниками информации могут быть человек, книга, учебник, карта, компьютер, интернет, прибор, явление природы и даже животные. От каждого источника вы получаете сведения в разном виде и объёме.
</a:t>
            </a:r>
            <a:endParaRPr lang="en-US" sz="173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её воспринимает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воспринимает информацию через зрение, слух, осязание, вкус и обоняние. Зрение даёт больше всего данных для чтения и наблюдений. Например, глаза распознают текст и картинку, уши — речь и музыку, руки — форму и температуру предметов.
</a:t>
            </a:r>
            <a:endParaRPr lang="en-US" sz="17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530" y="1479875"/>
            <a:ext cx="424504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информации по форме представления
</a:t>
            </a:r>
            <a:endParaRPr lang="en-US" sz="295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информация может существовать в разных формах и восприниматься по-разному в зависимости от канала передачи.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подходят для разных задач: текст объясняет, числа уточняют, графика наглядно показывает, звук передаёт сигнал, видео демонстрирует процесс.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информатики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Достоверная информация соответствует действительности и подтверждается проверяемыми фактами. Если источник можно проверить, а утверждения опираются на данные, доверять проще.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Недостоверность появляется из-за ошибок, слухов, искажений, шуток, рекламы и устаревших данных. Даже знакомая фраза может оказаться неточной, если её не проверить.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сообщение обычно содержит известного автора, точную дату и ссылку на первоисточник. Полезно сравнивать с другими проверенными материалами, особенно при подготовке проектов.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достоверности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делают информацию полезной
</a:t>
            </a:r>
            <a:endParaRPr lang="en-US" sz="282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удобнее сначала убедиться, что данные правдивы и не пропущены ключевые сведения. Затем проверяют точность и то, насколько сообщение понятно.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показывает: при нарушении достоверности и полноты даже ясное изложение не помогает. Поэтому эти свойства стоит оценивать в первую очередь.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из учебной темы (без привязки к внешней статистике)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информация включает все данные, которые нужны для решения задачи или понимания ситуации. Когда чего-то не хватает, приходится догадываться, а это повышает риск ошибки.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 и точность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информация не содержит ошибок в числах, датах, именах, формулах и формулировках. Даже один неверный знак может изменить смысл ответа и привести к неверному выводу.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сообщение заставляет искать недостающие детали: например, уточнять время или условия. Неточное сообщение действует иначе — даёт неправильные результаты сразу, без предупреждения.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особенно заметны в расписании уроков, задачах по математике, инструкциях к опытам и сообщениях с адресами и временем, где важны детали.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информации от источника к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информации → восприятие → кодирование → передача → получение → обработка и понимание → применение. На каждом этапе возможны искажения.
</a:t>
            </a:r>
            <a:endParaRPr lang="en-US" sz="296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725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775" y="1772750"/>
            <a:ext cx="337500" cy="27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и доступность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информация выражена простыми и точными словами. Когда фразы короткие и по смыслу логичные, их легче читать, обсуждать и использовать при выполнении заданий.
</a:t>
            </a:r>
            <a:endParaRPr lang="en-US" sz="1397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повышают ясные шаги, заголовки и понятные обозначения. Запутанный порядок действий и длинные предложения затрудняют понимание, даже если текст грамотный.
</a:t>
            </a:r>
            <a:endParaRPr lang="en-US" sz="1358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 учебные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важны понятные учебные тексты, правила, инструкции к технике, схемы и задания. Хорошая понятность помогает быстрее запомнить материал и правильно выполнить работу.
</a:t>
            </a:r>
            <a:endParaRPr lang="en-US" sz="13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 своевременность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Расписание: «сегодня» важнее «вчера»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ты открываешь расписание и видишь, что оно действительно действует в этот день. Оно может измениться после каникул или из‑за замены уроков. Если использовать старую версию, легко пропустить нужный кабинет или забыть про отмену.
</a:t>
            </a:r>
            <a:endParaRPr lang="en-US" sz="103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Новостная лента: обновления решают
</a:t>
            </a:r>
            <a:pPr algn="ctr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 важна дата и время публикации: свежая информация отражает текущие события и решения. Старое сообщение иногда остаётся «правильным по фактам», но уже не соответствует реальности, потому что ситуация изменилась. Поэтому полезно проверять отметку времени и источник.
</a:t>
            </a:r>
            <a:endParaRPr lang="en-US" sz="101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цены: точность приходит со временем
</a:t>
            </a:r>
            <a:pPr algn="ctr" indent="0" marL="0">
              <a:lnSpc>
                <a:spcPct val="100000"/>
              </a:lnSpc>
              <a:buNone/>
            </a:pPr>
            <a:r>
              <a:rPr lang="en-US" sz="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показывает, что будет сейчас или в ближайшие часы, а не «когда‑то раньше». То же с ценами: в магазине стоимость может обновляться ежедневно, а на сайте — по расписанию. Актуальные данные помогают планировать дела и покупки без лишних сюрпризов.
</a:t>
            </a:r>
            <a:endParaRPr lang="en-US" sz="10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на школьных примерах
</a:t>
            </a:r>
            <a:endParaRPr lang="en-US" sz="305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одни и те же свойства по-разному «включаются» в зависимости от цели: где-то важнее актуальность, а где-то — полнота и точность.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качественную информацию определяет набор свойств, и в каждой ситуации решающими становятся разные пункты.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(условные оценки 1–5 по смыслу свойств)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 с точным ответом иногда ценнее длинного описания с лишними подробностями. Чем ближе данные к задаче, тем выше их практическая ценность.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Ценная информация помогает двигаться к цели: выбрать ответ, решить задачу, понять правило или вовремя заметить риск. Оценивать её нужно не по объёму, а по пользе.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Разным людям нужны разные сведения: одному — чтобы учиться, другому — для безопасности, третьему — для общения, спорта или отдыха. Один и тот же текст может быть полезен не всем.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информации для человека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28" y="1479875"/>
            <a:ext cx="1908243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работе с информацией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 на любом этапе: от чтения до пересказа. Даже маленькое искажение может изменить вывод, поэтому важно проверять сведения.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 пропуском проверок: даты, источника, точности и смысла. Чем строже проверка, тем меньше риск неправильного вывода.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 наблюдения из повседневной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информацию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пригодна для докладов, сообщений и школьных проектов.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телефоне и интернете данные часто передаются как текст, звук, фото, видео и компьютерный код. Файлы можно быстро копировать, редактировать и пересылать, но это меняет контроль над источником.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 цифровом мире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сопровождается рисками: появляются ложные новости, навязчивая реклама и лишние сообщения. Также возможны вирусы и утечка личных данных, особенно если установить ненадёжное приложение.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семиклассника цифровая среда связана с чатами, поиском, образовательными платформами и социальными сетями. Поэтому важно привыкать проверять информацию и не передавать лишние сведения.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передачи информации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срочных сообщений обычно выбирают быстрые каналы, а для инструкций — те, где проще сохранить точность и наглядность.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различаются по четырём сторонам качества: скорость, удобство, точность и сохранность. Одного «лучшего» канала для всех задач не существует.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логика сравнения каналов (условные уровни 1–5)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личным данным относятся фамилия, адрес, номер телефона, пароли, коды из сообщений и данные школьных аккаунтов. Их нужно защищать и не передавать посторонним людям.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безопасность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признаки сообщения появляются, когда у тебя требуют передать код или данные «прямо сейчас». Также настораживает обещание выигрыша и просьбы перейти по ссылке.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Подозрительной может быть ошибка в адресе сайта: похожая запись часто ведёт не туда. Похожий дизайн и срочное требование — ещё один повод не доверять сообщению.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включает осторожность, проверку источника и отказ от передачи лишних данных. Если есть сомнения, лучше обратиться к взрослым или проверить сведения в официальных каналах.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свойствам относят достоверность, полноту, точность, актуальность, понятность и ценность. Хорошее сообщение одновременно отвечает нескольким требованиям и помогает действовать без лишних ошибок.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данные соответствуют действительности, содержат нужные детали, написаны ясно и не устарели, качество информации заметно растёт. В таких условиях проще понимать и применять сведения.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хотя бы одно свойство нарушено, возрастает риск неверного вывода: например, ошибка в цифрах или устаревшая дата способны «сломать» решение. Для учёбы важно замечать такие сбои.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информации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становится полезной, когда вы умеете оценивать её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информации помогают сравнивать сведения и проверять их на практике. Умение находить, понимать, оценивать и перепроверять данные поддерживает обучение и помогает безопасно действовать в цифровой среде.
</a:t>
            </a:r>
            <a:endParaRPr lang="en-US" sz="31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2026-05-12T12:46:52Z</dcterms:created>
  <dcterms:modified xsi:type="dcterms:W3CDTF">2026-05-12T12:46:52Z</dcterms:modified>
</cp:coreProperties>
</file>