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сеть, комплекс Гольджи и лизосомы: единая система внутриклеточного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органоида работают как единый конвейер клетки.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помогают понять, как эукариотическая клетка синтезирует, перерабатывает и распределяет вещества. Без них невозможны секреция, обновление мембран и многие процессы обмена веществ.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эндомембранную систему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строение и разновидности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мембран
</a:t>
            </a:r>
            <a:pPr algn="l" indent="0" marL="0">
              <a:lnSpc>
                <a:spcPct val="150000"/>
              </a:lnSpc>
              <a:buNone/>
            </a:pPr>
            <a:r>
              <a:rPr lang="en-US" sz="11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образует разветвлённую сеть канальцев, цистерн и полостей, пронизывающих цитоплазму. Такая организация увеличивает площадь мембран и создаёт удобные пути для перемещения веществ внутри клетки.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форма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шероховатой ЭПС расположены рибосомы, поэтому здесь особенно активно идут процессы синтеза белков. Эта разновидность тесно связана с образованием секреторных и мембранных молекул.
</a:t>
            </a:r>
            <a:endParaRPr lang="en-US" sz="1101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форма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лишена рибосом и специализируется на синтезе липидов, обмене углеводов, обезвреживании токсинов и запасании ионов кальция. Её роль особенно заметна в клетках с высокой метаболической активностью.
</a:t>
            </a:r>
            <a:endParaRPr lang="en-US" sz="1101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клетки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служит не только местом синтеза, но и внутриклеточным транспортным маршрутом. Благодаря ей клетка быстро перераспределяет вещества между участками и поддерживает согласованную работу органоидов.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и синтез белков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рибосом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с иРНК и последовательно собирают полипептидную цепь. Синтез начинается в цитоплазме, а затем белок направляется в полость шероховатой ЭПС для дальнейшей обработки.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отбраковывает неправильно собранные молекулы, не позволяя им попадать в дальнейший транспорт. Такой контроль особенно важен для ферментов, рецепторов и других сложных белков.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полость ЭПС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белок проходит через мембрану ЭПС и оказывается в её внутреннем пространстве. Это защищает молекулу от преждевременного разрушения и создаёт условия для точной последующей модификации.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молекулы
</a:t>
            </a:r>
            <a:pPr algn="l" indent="0" marL="0">
              <a:lnSpc>
                <a:spcPct val="15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ЭПС белок принимает правильную пространственную форму, формируются дисульфидные связи и начинается первичное присоединение углеводных остатков. От этого зависит его дальнейшая функция и устойчивость.
</a:t>
            </a:r>
            <a:endParaRPr lang="en-US" sz="820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белков
</a:t>
            </a:r>
            <a:pPr algn="l" indent="0" marL="0">
              <a:lnSpc>
                <a:spcPct val="15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формируются белки, которые будут выведены из клетки, встроены в мембраны или направлены в лизосомы. Шероховатая ЭПС обеспечивает старт секреторного пути.
</a:t>
            </a:r>
            <a:endParaRPr lang="en-US" sz="9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биологии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гладкой ЭПС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особенно заметна в клетках, где важны липидный обмен, обезвреживание веществ и управление кальцием.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гладкой ЭПС связаны с метаболизмом, защитой клетки и регуляцией сокращения мышечных волокон.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белка от синтеза до доставки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Секреторный путь белка в эукариотической клетке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Стопки цистерн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 уплощённых мембранных мешочков, сложенных в стопки. Такая форма удобна для последовательной обработки молекул и их поэтапного перемещения через органоид.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Цис-сторона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Цис-сторона обращена к эндоплазматической сети и принимает транспортные пузырьки с её продуктами. Здесь вещества впервые попадают в систему Гольджи и начинают дальнейшую обработку.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Медиальные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средних цистернах продолжаются химические изменения белков и липидов. Именно здесь молекулы постепенно приобретают нужные свойства перед окончательной сортировкой и упаковкой.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Транс-сторона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транс-стороны выходят созревшие пузырьки, которые направляются к мембране, секреторным гранулам или другим органоидам. Полярность комплекса показывает направление внутриклеточного потока веществ.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строение и полярность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аппарате Гольджи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липиды, поступившие из ЭПС, подвергаются дальнейшим изменениям. Гликозилирование, сульфатирование и фосфорилирование помогают молекулам приобрести окончательные свойства и биологическую активность.
</a:t>
            </a:r>
            <a:endParaRPr lang="en-US" sz="923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Метка для лизосом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присоединение сигнала манноза-6-фосфат к ферментам, предназначенным для лизосом. Эта метка позволяет клетке точно направлять белки к нужному месту назначения.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 путям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молекулы распределяются по различным маршрутам: к плазматической мембране, в секреторные гранулы или к эндосомам. Гольджи действует как строгий центр распределения.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в пузырьки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 — отделение транспортных пузырьков с готовыми молекулами. Благодаря этому клетка может быстро доставлять вещества туда, где они необходимы.
</a:t>
            </a:r>
            <a:endParaRPr lang="en-US" sz="10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8366"/>
            <a:ext cx="4063200" cy="1894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органоиды связаны по строению и функциям.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образуют последовательную систему: ЭПС создаёт вещества, Гольджи их обрабатывает, а лизосомы перерабатывают ненужное.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ЭПС, комплекса Гольджи и лизосом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строение и происхождение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 высокой активностью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особенно многочисленны в животных клетках, которые активно поглощают и перерабатывают частицы. Это делает их важными для защиты, питания и обновления клеточных структур.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Мембранный пузырёк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Лизосома представляет собой одномембранную органеллу с набором гидролитических ферментов. Её изолированность позволяет клетке безопасно использовать мощные вещества для переваривания.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лизосомы поддерживается кислая реакция, обычно около pH 5. Именно такие условия необходимы для эффективной работы ферментов, расщепляющих крупные молекулы.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лизосом синтезируются на шероховатой ЭПС, затем проходят обработку в аппарате Гольджи и попадают в лизосомы в составе пузырьков.
</a:t>
            </a:r>
            <a:endParaRPr lang="en-US" sz="11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расщепляют лизосомы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работают как система переработки: после расщепления мономеры возвращаются в обмен веществ и могут использоваться для синтеза новых структур.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не только разрушают, но и обеспечивают клетку «вторичным сырьём» для обновления и экономии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 и клеточное обновление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Самоочистка клетки
</a:t>
            </a:r>
            <a:pPr algn="l" indent="0" marL="0">
              <a:lnSpc>
                <a:spcPct val="150000"/>
              </a:lnSpc>
              <a:buNone/>
            </a:pPr>
            <a:r>
              <a:rPr lang="en-US" sz="12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аутофагии клетка изолирует старые или повреждённые органоиды в мембранный пузырёк, а затем передаёт его содержимое лизосоме для разборки и повторного использования.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стресс
</a:t>
            </a:r>
            <a:pPr algn="l" indent="0" marL="0">
              <a:lnSpc>
                <a:spcPct val="150000"/>
              </a:lnSpc>
              <a:buNone/>
            </a:pPr>
            <a:r>
              <a:rPr lang="en-US" sz="116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усиливается при голодании, повышенной нагрузке и повреждении структур. Он помогает клетке сохранить жизнеспособность, когда приток питательных веществ или энергия ограничены.
</a:t>
            </a:r>
            <a:endParaRPr lang="en-US" sz="1165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чужеродного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участвуют не только во внутренней переработке, но и в уничтожении крупных захваченных частиц после эндоцитоза, поддерживая клеточную безопасность.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обновление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распада возвращаются в обмен веществ и идут на синтез новых молекул. Благодаря этому клетка меньше теряет ресурсы и быстрее восстанавливает структуру.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образованию лизосомы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маршруте лизосомных ферментов через шероховатую ЭПС и комплекс Гольджи.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Гепатоциты особенно богаты гладкой ЭПС, потому что постоянно обезвреживают вещества и участвуют в обмене липидов. Их мембранные структуры работают как мощная химическая лаборатория, поддерживая состав внутренней среды организма.
</a:t>
            </a:r>
            <a:endParaRPr lang="en-US" sz="785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клетка-«фильтр»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иммунной системе плазматические клетки синтезируют огромное количество белков-антител. Поэтому у них резко развиты шероховатая ЭПС и аппарат Гольджи, обеспечивающие быстрый выпуск готовых молекул наружу.
</a:t>
            </a:r>
            <a:endParaRPr lang="en-US" sz="862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Плазматические клетки: фабрика антител
</a:t>
            </a:r>
            <a:endParaRPr lang="en-US" sz="1132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поджелудочной железы активно собирают, обрабатывают и упаковывают пищеварительные ферменты. Для такой работы им необходимы мощные системы синтеза и сортировки, связанные с ЭПС и комплексом Гольджи.
</a:t>
            </a:r>
            <a:endParaRPr lang="en-US" sz="847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секреторный поток
</a:t>
            </a:r>
            <a:endParaRPr lang="en-US" sz="1132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 и некоторые лейкоциты содержат много лизосом, потому что постоянно поглощают и разрушают частицы, микробы и остатки повреждённых структур. Именно здесь особенно важна функция внутриклеточного переваривания.
</a:t>
            </a:r>
            <a:endParaRPr lang="en-US" sz="811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Фагоциты: внутриклеточная защита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эти органоиды особенно заметны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87872"/>
            <a:ext cx="4063200" cy="16551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сбой в одном звене мембранной системы отражается на всей клетке.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органоида свой тип сбоя, но последствия сходны: нарушается обмен веществ, страдает работа тканей и возрастает риск тяжёлых заболеваний.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органоидов и их 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Лизосомные болезни накопления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наследственности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болезни возникают при врождённом дефиците лизосомного фермента. Из-за этого клетка не может полностью расщепить определённое вещество, и оно постепенно накапливается внутри.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клетке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Нерасщеплённый субстрат нарушает работу органоидов и мешает нормальному обмену. Чем дольше сохраняется дефект, тем сильнее страдают клетки и тем заметнее симптомы на уровне органов.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хорошо известных заболеваний относят болезнь Тея — Сакса, болезнь Гоше и некоторые мукополисахаридозы. Все они связаны с конкретным ферментным дефектом и нарушением внутриклеточного переваривания.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страдают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поражаются нервная система, печень, селезёнка и костная ткань. В этих тканях накопление продуктов обмена быстрее отражается на функции, росте и устойчивости клеток.
</a:t>
            </a:r>
            <a:endParaRPr lang="en-US" sz="10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мембранного транспорта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можно представить как последовательную передачу «посылки» между органоидами: синтез, обработка, упаковка и точная доставка по назначению.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ЭПС, аппарат Гольджи и лизосомы образуют не набор отдельных структур, а согласованный транспортный конвейер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ЭПС, комплекса Гольджи и лизосом для организма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Синтез и 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обеспечивает сборку белков и липидов, без которых невозможны рост клетки, построение мембран и образование многих биологически активных веществ.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Сортировка и 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завершает обработку молекул, упаковывает их и направляет в нужное место. Это особенно важно для секреции и обновления клеточных структур.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Обновление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удаляют повреждённые компоненты, перерабатывают захваченные частицы и возвращают вещества в обмен. Так клетка поддерживает чистоту и устойчивость внутренней среды.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Работа организма в целом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трёх органоидов особенно нужна в активно работающих клетках. Если хотя бы одно звено нарушается, страдают ткани, органы и весь организм.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три ключевых звена клеточного транспорта: синтез, обработку и расщепление. Их согласованная работа делает обмен веществ точным и экономным.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органоида связывает путь вещества от синтеза до утилизации.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темы по 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создаёт молекулы, Гольджи направляет их по назначению, а лизосомы возвращают клетке строительный материал. Вместе они обеспечивают рост, обновление и внутренний порядок клетки.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 — разные функции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2026-06-01T20:23:16Z</dcterms:created>
  <dcterms:modified xsi:type="dcterms:W3CDTF">2026-06-01T20:23:16Z</dcterms:modified>
</cp:coreProperties>
</file>