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ключевые особенности и значение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объединяет актёров и зрителей, раскрывая культуру и воображение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театра и его развитие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начал своё существование в Древней Греции как часть обрядов и быстро распространился по миру, развивая жанры и архитектуру театральных зданий.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театров и их особенности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театр основывается на живых разговорах и событиях, раскрывающих человеческие переживания. В нём актёры передают глубокие чувства, вовлекая зрителей в сюжет.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театр — мир сюжетов и диалогов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театр: опера и балет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соединяет музыку и пение, создавая эмоциональные истории. Балет же рассказывает сказки через танец, пользуясь выразительностью тела и движений.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куклы разных видов, этот театр оживляет сказочные персонажи, создавая особую атмосферу волшебства и детской радости.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Кукольный театр — фантазия через марионетки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театрального здания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— центральное место, где разворачиваются все действия спектакля, позволяя актёрам взаимодействовать со зрителем.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зал оборудован для комфортного обзора и акустики, обеспечивая хорошую видимость и слышимость каждого звука.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Закулисье скрыто от глаз зрителей и используется для подготовки актёров и смены декораций.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Оркестровая яма располагается перед сценой и служит местом работы музыкантов во время музыкальных постановок.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театры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в Москве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 в 1825 году, он славится уникальной архитектурой и огромной вместимостью. Здесь проходят оперы, балеты и драматические спектакли мирового уровня.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Ковент-Гарден в Лондоне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 богатой историей с 1732 года, известен своей выдающейся оперной и балетной труппой, привлекающей зрителей со всего мира.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Ла-Скала в Милане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в 1778 году, Ла-Скала считается одним из главных оперных театров, славящимся великолепным звуком и элегантным интерьером.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8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116430"/>
            <a:ext cx="464400" cy="371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0762" y="1069990"/>
            <a:ext cx="3483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профессии в театре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Исполняют роли на сцене, передавая эмоции и характеры персонажей через голос и движение.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 образы героев через одежду, учитывая эпоху и сюжет спектакля.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 костюмам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качество звука, контролируя громкость и эффекты во время выступления.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Звукорежиссёры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постановку спектакля, направляя всех участников и создавая художественную концепцию.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световые эффекты, подчёркивая настроение сцены и визуальное восприятие.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Осветители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государственных театров в мире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Северной Америке наблюдается высокая театральная активность, отражающая культурное значение театра.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государственных театров сосредоточены в странах с богатыми культурными традициями, поддерживающими искусство.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Актёрское мастерство: основные навыки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 совершенствует умение выражать чувства через голос, мимику и жесты, достигая убедительности в образе.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работа с текстом и умение импровизировать, что позволяет передавать живую правду сцены, как утверждал Станиславский.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создают пространство, в котором разворачивается действие, усиливая восприятие сюжета и атмосферу постановки.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отражают характеры персонажей и историческую эпоху, помогая зрителю погрузиться в рассказ.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костюмеры взаимодействуют с режиссёром, обеспечивая целостность визуального восприятия спектакля.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оформление спектакля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театральных жанров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жанров по музыке, виду искусства и аудитории, расширяя понимание театрального разнообразия.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способами выражения и создают разнообразную театральную атмосферу, подходящую разным зрителям.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театральная энциклопедия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театрального спектакля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пьесы и распределение ролей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режиссёр и команда выбирают пьесу, подходящую по тематике и возрасту зрителей. После этого определяются актёры на роли, учитывая их умения и характеры персонажей.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репетиций актёры учат текст, оттачивают движения и совместное взаимодействие на сцене. Проводятся пробные сцены, чтобы добиться живой и естественной игры.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Репетиционный процесс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костюмеры разрабатывают оформление, тщательно подбирая детали, чтобы передать настроение и эпоху спектакля. Каждая вещь играет роль в создании атмосферы.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декораций и костюмов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Проверяются освещение, звук и сцена, устраняются технические недочёты. После завершения всех подготовок происходит первая демонстрация спектакля зрителям.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подготовка и премьера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зрителей помогает актёрам ощутить энергетику зала и направлять своё исполнение по атмосфере спектакля. Зритель словно становится соучастником представления.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зрительного зала увеличивает эмоциональную глубину и живость игры, создавая неповторимую интерактивность между сценой и аудиторией.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театральное выступление уникально благодаря влиянию публики, что делает каждое посещение особенным и неповторимым опытом.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зрителя в театральном искусстве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Видеопроекции и 3D-анимация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 позволяет создавать впечатляющие визуальные эффекты на сцене. Спектакли с 3D-декорациями оживляют пространство и погружают зрителя в сюжет глубже, чем когда-либо.
</a:t>
            </a:r>
            <a:endParaRPr lang="en-US" sz="111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световые и звуковые системы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Продвинутые технологии звука и света помогают добиться точной атмосферы, подчеркивая чувства и настроения. Благодаря этому театр сохраняет актуальность и притягательность для нового поколения.
</a:t>
            </a:r>
            <a:endParaRPr lang="en-US" sz="1163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современном театре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театр важен для подростков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развивает воображение и творческие способности, позволяя подросткам видеть мир в разных образах и ситуациях.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помогают лучше формулировать мысли и учат работать в команде, что важно для личностного роста и общения.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и постановки способствуют расширению кругозора и формированию эстетического вкуса, раскрывая красоту искусства.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англоязычных спектаклей расширяет знания языка и помогает погружению в культуру других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посещения театра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подготовки и участия зрителя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 всегда содержит название спектакля, дату и время представления, а также детали места проведения и имя режиссёра. Эта информация помогает зрителю сориентироваться во времени и 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составляющая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фотографии создают настроение, привлекают внимание и отражают жанр постановки. Пример — афиша спектакля «Юный Шерлок» с яркими образами и указанием стоимости билетов.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оформление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театральной афиши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театра с искусствами и литературой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спектаклей создаются на базе классических и современных литературных произведений, обогащая драматический язык театра.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основа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приёмы и постановки вдохновляют режиссёров кино, что позволяет переносить драматические сцены на экран.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кинематограф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влияет на телевизионные постановки, расширяя аудиторию и сохраняя традиции через новые медиа.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адаптации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Сценография и костюмы опираются на художественные направления, придавая спектаклям выразительность и стиль.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изобразительным искусством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Кукольный театр: традиции и современность
</a:t>
            </a:r>
            <a:endParaRPr lang="en-US" sz="2909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Кукольный театр зародился из народных обрядов и сказаний, где фигурки служили для передачи историй и воспитания. Традиции уходят в глубокое прошлое различных культур.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кукол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кукол и способы управления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куклы управляются нитями, палочками или надеваются на руку. Каждый тип требует особого мастерства и влияет на выразительность спектакля.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кукол используют не только для детских спектаклей, но и для взрослых, сочетая традиционное мастерство и современные технологии, что расширяет возможности жанра.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постановки с куклами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форматы театра в XXI веке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Онлайн-постановки открывают доступ к театру зрителям из самых удалённых уголков мира, способствуя распространению искусства.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спектакли вовлекают публику в сюжет, позволяя зрителям влиять на ход событий и создавая уникальный опыт.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2020 года ускорила цифровизацию театра, что привело к активному развитию новых форматов и привлечению молодёжи.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на открытом воздухе делают театр более доступным и создают атмосферу совместного праздника искусства.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остаётся важным культурным явлением, объединяя традиции и инновации. Он развивает воображение, мышление и навыки общения у подростков, вдохновляя новое поколение ценить искусство.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театра в современном обществе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2026-05-07T16:40:27Z</dcterms:created>
  <dcterms:modified xsi:type="dcterms:W3CDTF">2026-05-07T16:40:27Z</dcterms:modified>
</cp:coreProperties>
</file>