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6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 Распе. «Чудесный олень»
</a:t>
            </a:r>
            <a:pPr algn="l" indent="0" marL="0">
              <a:lnSpc>
                <a:spcPct val="90000"/>
              </a:lnSpc>
              <a:buNone/>
            </a:pPr>
            <a:r>
              <a:rPr lang="en-US" sz="20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история о чуде, выдумке и смехе.
</a:t>
            </a:r>
            <a:endParaRPr lang="en-US" sz="4465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Эрих Распе и его весёлые истории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Эрих Распе — немецкий писатель XVIII века, который записал удивительные рассказы о бароне Мюнхгаузене. Эти истории полюбились читателям благодаря фантазии, шутке и невероятным событиям.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Барон Мюнхгаузен в истории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охота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он оказывается в привычной охотничьей ситуации, где всё кажется понятным и настоящим.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Барон Мюнхгаузен — охотник и рассказчик, который любит удивлять слушателей необычными историями.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обычное событие превращается в смешное чудо, и рассказ становится яркой шуткой.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Чудесный олень с вишнёвым деревцем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читателем появляется олень, у которого между рогами растёт вишнёвое деревце. Такой образ сразу удивляет и кажется почти невозможным.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соединение настоящего животного и сказочной детали делает сцену особенно смешной. Этот образ легко представить и трудно забыть.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275175"/>
            <a:ext cx="4600500" cy="6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необычная история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64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охота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всё выглядит как простая охота: барон стреляет и ждёт, что добыча найдётся.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63975" y="1018525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Странная встреча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герой снова видит оленя, но теперь между его рогами появляется вишнёвое деревце.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6125" y="3033400"/>
            <a:ext cx="22506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Проходит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случается перерыв, и история будто на миг замирает, прежде чем произойдёт новое чудо.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событий в рассказе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обычная охота превращается в смешную фантазию.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3789"/>
            <a:ext cx="220800" cy="2279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преувеличение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Распе смех не обижает героя. Он мягко подшучивает над выдумкой и хвастовством, поэтому история звучит легко и весело.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Невероятный образ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Вишнёвое деревце превращает оленя в живую шутку. Так писатель показывает, как фантазия может сделать самый простой случай необычным и запоминающимся.
</a:t>
            </a:r>
            <a:endParaRPr lang="en-US" sz="1167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вымысел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строится на нарочитом преувеличении. Обычная деталь становится невероятной, и именно поэтому сцена вызывает улыбку, а не страх.
</a:t>
            </a:r>
            <a:endParaRPr lang="en-US" sz="111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удивляет в рассказе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удивляет то, что в обычном лесном эпизоде вдруг появляется чудо. Охота, животное и вишня соединяются в одну смешную картину.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неожиданное сочетание делает рассказ похожим на сказку-шутку. Короткий текст запоминается именно благодаря одной яркой и очень необычной детали.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показан барон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Барон говорит о невероятных событиях так уверенно, будто всё произошло на самом деле. Эта уверенность делает его особенно запоминающимся и забавным.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смелый, находчивый и не теряется в сложной ситуации. Даже неудачу барон умеет превратить в увлекательный рассказ для слушателей.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Мюнхгаузена помогает увидеть, как литература смеётся над хвастовством и сильной выдумкой, не лишая героя привлекательности.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3113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5738" y="1513192"/>
            <a:ext cx="267600" cy="237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0500" y="1513192"/>
            <a:ext cx="267600" cy="2378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легко читать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59172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картины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наглядных деталей: охота, лес, олень, деревце. Всё это быстро рисуется в воображении и помогает понять сюжет.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793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чудо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рассказа — одна необычная деталь, которая сразу привлекает внимание. Именно она делает чтение интересным и весёлым.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4075" y="2161050"/>
            <a:ext cx="20415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небольшая по объёму, поэтому ребёнку легко следить за событиями от начала до конца и не терять нить рассказа.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Вишня как знак лета и радости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вишня выглядит совсем не как обычное дерево, а как весёлый сюрприз. Она напоминает о лете, сладком вкусе и тёплом солнце. Из-за этого необычный олень кажется не страшным, а смешным и почти праздничным.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Сладкое чудо среди рогов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представить оленя с вишнёвым деревцем между рогами, и сразу хочется улыбнуться. Этот образ соединяет знакомое и невозможное. Для ребёнка он звучит как добрая сказка, где чудо появляется прямо посреди охоты.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6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деталь, которую трудно забыть
</a:t>
            </a:r>
            <a:endParaRPr lang="en-US" sz="13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чем смеётся рассказ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добродушно смеётся над тем, как человек может приукрашивать событие. Обычная охота в его рассказе превращается в историю, где всё становится гораздо невероятнее.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Смешным выглядит и само преувеличение: маленькая деталь разрастается до настоящего чуда. Из-за этого читатель понимает, что рассказчик любит впечатлять слушателей.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здесь мягкий и весёлый. Он не обижает героя, а подчёркивает его выдумку, смелость и способность смотреть на мир как на игру.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 улыбаться над хвастовством и не принимать всё буквально. Именно поэтому смешная история запоминается надолго и вызывает добрый смех.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обычная охота становится чудом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Э. Распе показывает, как фантазия героя меняет простой случай и создаёт смешной литературный образ.
</a:t>
            </a:r>
            <a:endParaRPr lang="en-US" sz="108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рассказа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 рассказе простая и живая: короткие фразы быстро рисуют картину охоты. Поэтому даже сложная выдумка кажется лёгкой и понятной младшему читателю.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одна очень яркая деталь, которая сразу привлекает внимание. Благодаря ей сцена запоминается как смешной и необычный кадр.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звучат немного озорно, но при этом понятно и ясно. Такой язык помогает детям легко следить за событиями и не терять интерес к чтению.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его чудесная роль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рассказе сначала кажется самым обычным местом для охоты. Но именно в нём начинается удивительная история, где реальность быстро уступает место выдумке. Зелень деревьев делает чудо ещё заметнее и ярче.
</a:t>
            </a:r>
            <a:endParaRPr lang="en-US" sz="80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охота в зелёной чаще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всё будто участвует в шутке вместе с бароном. Рога, ветки и вишнёвое деревце соединяются в один смешной образ. Из-за этого природа в рассказе выглядит живой и совсем не скучной.
</a:t>
            </a:r>
            <a:endParaRPr lang="en-US" sz="86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Природа, которая словно шутит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29617"/>
            <a:ext cx="220800" cy="196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Прививает интерес к чтению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яркий текст легко читать и пересказывать. После него хочется узнать больше смешных историй и снова открыть книгу.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силу юмора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выдумка помогает улыбнуться и не бояться странных сюжетов. Дети видят, что литература может быть весёлой и доброй одновременно.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 воображение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помогает представить невозможное и увидеть, как из обычного случая рождается чудо. Это учит смелее фантазировать и придумывать свои истории.
</a:t>
            </a:r>
            <a:endParaRPr lang="en-US" sz="107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историями о Мюнхгаузене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«Чудесный олень» — часть большого цикла смешных рассказов о бароне Мюнхгаузене. Во всех них герой ведёт себя так, будто любое чудо возможно.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историях он тоже оказывается в невероятных обстоятельствах. Но из каждой ситуации барон выходит с помощью находчивости, фантазии и яркого рассказа.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объединяют ирония, выдумка и сильное преувеличение. Поэтому читатель сразу узнаёт особый мир Мюнхгаузена — весёлый, смелый и удивительный.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деталь, которая делает всё смешным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вишнёвое деревце между рогами превращает обычный эпизод в настоящее чудо-шутку. Эта деталь сразу вызывает улыбку и делает картину очень яркой. Она легко остаётся в памяти даже после короткого чтения.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Деревце, которое невозможно забыть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привычного оленя читатель видит почти сказочное животное с деревцем на голове. Такой образ соединяет охоту, природу и фантазию в одном мгновении. Поэтому рассказ звучит необычно и особенно запоминается.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образ вместо обычной добычи
</a:t>
            </a:r>
            <a:endParaRPr lang="en-US" sz="13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нравится детям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есть животное, чудо и неожиданность — всё, что особенно интересно детям. Сюжет сразу привлекает внимание и не даёт заскучать.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короткая и очень ясная, поэтому её легко понять и пересказать. Простые события быстро сменяются смешным чудом, и это увлекает.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страшных моментов, зато есть улыбка и доброе удивление. Такой рассказ читать приятно, потому что он оставляет светлое настроение.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образ оленя с вишнёвым деревцем легко запоминается. После чтения хочется снова представить это чудо и поделиться им с другими.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«Чудесный олень» показывает, как обычная охота превращается в весёлое чудо. В этом рассказе особенно ярко звучат фантазия, юмор и добрый смех, а барон Мюнхгаузен остаётся очень запоминающимся героем.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делает историю незабываемой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2026-05-24T08:14:08Z</dcterms:created>
  <dcterms:modified xsi:type="dcterms:W3CDTF">2026-05-24T08:14:08Z</dcterms:modified>
</cp:coreProperties>
</file>