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в романе М. А. Булгакова «Мастер и Маргарита»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Га-Ноцри: нравственный центр ершалаимских глав и романа в 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соединяет библейский сюжет, историческую условность и философский спор о правде, власти и человеческой природе. Для романа Булгакова это не пересказ Евангелия, а новое художественное осмысление вечной темы выбора.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в литературном и историческом контексте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показан как странствующий проповедник из Ершалаима: у него нет власти, защиты и общественного веса, зато есть внутренняя собранность и достоинство.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Иешуа в романе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беден, физически слаб и одинок, но не озлоблен. Его спокойствие и доброжелательность особенно заметны в столкновении с судом и жестокостью.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делает его не политическим бунтовщиком, а носителем нравственной истины, для которого правдивость и сострадание важнее любых внешних доказательств.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Непритязательная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выглядит измождённым, бедно одетым и уязвимым; на нём видны следы побоев и усталости. Этот портрет сразу подчёркивает его беззащитность перед властью.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внутренняя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телесная слабость контрастирует с ясной мыслью и спокойной речью. Благодаря этому контрасту герой воспринимается как человек, чья сила основана не на статусе, а на духе.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Иешуа: внешняя простота и духовная сила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героя раскрываются прежде всего в разговоре с Пилатом и в момент смертного приговора.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милосердие и правдивость: именно они определяют нравственный смысл образа.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образа Иешуа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Иешуа как отражение его характера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лишены высокопарности и звучат естественно. Такая манера делает речь убедительной и подчёркивает отсутствие стремления произвести впечатление.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Правдивость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говорит прямо, не скрывая сути своих мыслей. Он не ищет выгоды и не приспосабливает истину к обстоятельствам.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репликах звучит доверие к человеку и отказ от ненависти. Даже перед опасностью он не переходит к угрозам или обвинениям.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независимость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опирается на авторитет силы, чтобы доказать свою правоту. Его спокойствие показывает, что убеждение может быть сильнее давления.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роман «Мастер и Маргарита»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 романе сталкиваются нравственная свобода и зависимость от власти.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показывает: правда у Иешуа не связана с силой, а у Пилата сила разъедена страхом.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Понтий Пилат: главные противопоставления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Иешуа в ершалаимских главах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сцен в ершалаимских главах романа «Мастер и Маргарита».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опирается на евангельский сюжет, но создаёт самостоятельный художественный образ, а не буквальное повторение канонического персонажа.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евангельский Христос: сходство и различие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лишён чудесности и торжественной догматичности: он ближе к человеку-философу, который размышляет о добре, жестокости и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сохраняются важнейшие мотивы невинности, жертвы и нравственного превосходства над насилием, благодаря которым образ остаётся узнаваемо евангельским.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переосмысление делает Иешуа особенно значимым для литературы XX века: через него классический сюжет получает новое философское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меняет акцент: важнее понять причину жестокости, чем только осудить её.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нравственного выбора раскрываются через его мысль о том, что злые люди — это несчастные люди.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акценты работают не по отдельности: они усиливают друг друга и формируют цельный нравственный портрет героя.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Булгаков. «Мастер и Маргарита», ершалаимские главы.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милосердие и истина; именно они определяют поступки Иешуа и его роль морального ориентира.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образа Иешуа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знак внутренней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связан с мотивом света не через внешнюю торжественность, а через ясность сознания. Его спокойствие в суде подчёркивает чистоту нравственного выбора.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противопоставление тьме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допроса и казни свет становится художественным контрастом к насилию. Он показывает, что духовная правота героя не зависит от поражения тела.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мотив света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Булгаков. «Мастер и Маргарита»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детали создают единый смысловой образ.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строится на контрасте слабого внешне и сильного внутренне; именно это делает Иешуа нравственно убедительным.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образа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стремится произвести впечатление: он говорит без позы, не поднимает голоса и не ищет оправданий. Такая естественность делает его слова особенно убедительными.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Иешуа вызывает доверие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совпадает с поведением. Он не угрожает, не льстит и не торгуется с совестью, поэтому воспринимается как человек, которому можно верить.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противопоставляет себя людям с ненавистью. Отсутствие агрессии и самолюбования создаёт редкое чувство внутренней цельности, которое и рождает доверие.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Иешуа на Понтия Пилата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психологического и нравственного воздействия в ершалаимских главах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и тема свободы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Допрос у Пилата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Иешуа проявляется в разговоре без страха и унижения. Он не отказывается от своих слов, хотя понимает опасность и цену искренности.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 и казнь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перед казнью герой сохраняет внутреннюю независимость. Его нельзя сломить внешним насилием, потому что он не изменяет своим убеждениям.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противопоставляет эту свободу власти, основанной на принуждении. В результате именно духовная самостоятельность оказывается сильнее политического могущества.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работает сразу на нескольких уровнях: он раскрывает идею, формирует конфликт и удерживает внимание к линии Пилата.
</a:t>
            </a:r>
            <a:endParaRPr lang="en-US" sz="129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Булгаков. «Мастер и Маргарита»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философская и нравственная функции: именно они задают смысл ершалаимских глав и всего романа.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образа Иешуа в романе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4869" y="11914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3814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в системе персонажей романа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воплощает власть, которая знает правду, но не решается ей следовать. На этом фоне Иешуа выглядит нравственно свободным и внутренне цельным.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Каифа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Каифа связан с институтом религиозной власти и осторожной политикой. Иешуа противопоставлен ему простотой, открытостью и отсутствием стремления к влиянию.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 вносит в сюжет мотив предательства и корысти. На его фоне особенно заметны бескорыстие и доверчивость Иешуа, не защищённого от обмана.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Безликая толпа подчёркивает одиночество героя. Иешуа остаётся верен себе, даже когда общественное мнение и страх большинства работают против него.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Левий Матвей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Левий Матвей хранит память о словах Иешуа и передаёт их смысл дальше. Через него образ героя получает продолжение в истории и в нравственном выборе.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значимость образа Иешуа для всего романа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задаёт ту меру, по которой в романе оцениваются страх, ложь и ответственность. Его присутствие делает ершалаимские сцены не просто историческим эпизодом, а проверкой человека на совесть и способность к состраданию.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масштаб романа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Ершалаимом и Москвой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Иешуа роман соединяет древний сюжет с московскими главами. Это связывает разговор о власти и выборе с современным Булгакову миром, где страх и приспособление тоже определяют человеческие поступки.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правда сильнее казни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Иешуа проигрывает, но художественно остаётся победителем. Его слова и память о нём переживают физическое уничтожение, поэтому роман утверждает: истинная ценность человека не исчерпывается силой и положением.
</a:t>
            </a:r>
            <a:endParaRPr lang="en-US" sz="11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образ Иешуа остаётся ключевым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— это нравственный центр романа: через него Булгаков утверждает милосердие, правду и внутреннюю свободу как высшие человеческие ценности.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2026-05-20T04:01:00Z</dcterms:created>
  <dcterms:modified xsi:type="dcterms:W3CDTF">2026-05-20T04:01:00Z</dcterms:modified>
</cp:coreProperties>
</file>