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политика противодействия наркотизму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защищает здоровье, безопасность и будущее подростков от наркотизма.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14–15 лет подростки особенно подвержены давлению сверстников и любопытству. Риски часто усиливают стресс, семейные конфликты, интернет и нехватка полезной занятости, поэтому защита нужна вовремя.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в 9 классе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Наркотизм — это не только употребление запрещённых веществ, но и их хранение, распространение, реклама, а также вовлечение других людей в опасное поведение.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особенно опасны первые изменения поведения: потеря интереса к учёбе, конфликты с близкими и скрытые проблемы со здоровьем, которые могут появиться очень рано.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быстро подрывает внимание, память и самоконтроль, из-за чего снижаются успеваемость, дисциплина и способность принимать взвешенные решения в сложных ситуациях.
</a:t>
            </a:r>
            <a:endParaRPr lang="en-US" sz="108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наркотизм и чем он опасен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врачи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проводит профилактические занятия, а медицинские работники объясняют риски и помогают заметить тревожные признаки. Вместе они формируют у подростка навыки безопасного выбора.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социальная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социальные службы и правоохранительные органы действуют в одной системе. Их задача — поддержать подростка, пресечь незаконные действия и не допустить развития проблемы.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 школе и дома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42" y="1394038"/>
            <a:ext cx="569531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эффективна не одна мера, а их сочетание: предупреждение, помощь и правовая защита работают только вместе.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государственной политики противодействия наркотизму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направление решает свою задачу, а вместе они дают защиту подросткам.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государственной политики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75" y="1295870"/>
            <a:ext cx="364200" cy="29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0600" y="3059858"/>
            <a:ext cx="364200" cy="2913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 школе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жизненных ситуаций помогает заранее распознавать опасные предложения и понимать, как отказаться без конфликта и давления со стороны окружающих.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часы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Беседы с врачами и психологами дают понятные сведения о вреде веществ, признаках риска и том, куда обращаться за помощью взрослым и подростку.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со специалистами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отказа учат говорить «нет», замечать манипуляции и не поддаваться на обещания лёгких решений, которые часто скрывают опасность.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защиты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профилактика снижает влияние слухов, мифов и романтизации риска, помогая опираться на факты, а не на чужие сомнительные примеры.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ложной информации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по этапам помощи подросткам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начинается помощь, тем меньше вмешательство в учёбу, привычки и повседневную жизнь подростка.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этапы требуют больше ресурсов и времени, поэтому ранняя профилактика даёт более устойчивый результат.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ранняя профилактика эффективнее позднего лечения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Доверительный разговор помогает подростку не скрывать переживания и вовремя рассказывать о давлении со стороны сверстников или о неприятных предложениях в сети.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правила дома, совместное время и уважительное отношение создают чувство опоры, которое особенно важно в трудный и эмоционально нестабильный период.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настроению, кругу общения и интернет-активности позволяет замечать тревожные изменения раньше, чем они перерастут в серьёзную проблему.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Насторожить должны скрытность, резкое падение интереса к учёбе, новые подозрительные знакомства и частые просьбы о деньгах без ясного объяснения.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защите подростка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помощь начинается с выявления риска и постепенно переходит к сопровождению.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помощи подростку из группы риска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Нарушаются работа мозга, сердца, дыхательной системы, печени и нервной системы. Из-за этого ухудшаются память, концентрация, реакция и способность контролировать эмоции в повседневных ситуациях.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заметны в учёбе, спорте, общении и безопасности дома и на улице. Даже краткий опыт может привести к опасным изменениям поведения и самочувствия.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наркотики влияют на организм подростка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запрещены незаконный оборот наркотиков, их реклама, хранение и сбыт, потому что такие действия создают угрозу здоровью людей и общественной безопасности.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правонарушения предусмотрены административная и уголовная ответственность; чем опаснее деяние и чем серьёзнее последствия, тем строже применяемые меры наказания.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опасным считается вовлечение несовершеннолетнего в употребление или распространение наркотиков: закон усиливает ответственность взрослого, который использует подростка.
</a:t>
            </a:r>
            <a:endParaRPr lang="en-US" sz="108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меры и ответственность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профилактики несовершеннолетних; данные условные, используются для наглядности.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ускоряет распространение риска, потому что одно сообщение может быстро дойти до многих подростков и выглядеть привычно или безобидно.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каналы риска связаны с общением и доверием, поэтому важно проверять информацию и не реагировать на скрытые предложения.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вовлечения подростков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незаконные предложения часто прячут за шифрами, сокращениями, эмодзи и заменой слов, чтобы обойти внимание взрослых и модераторов.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скрытая реклама наркотиков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анонимные каналы, закрытые чаты и сообщения о «лёгком заработке», где не объясняют, в чём именно заключается работа.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Подозрительные ссылки и просьбы перейти в личную переписку нередко используются для втягивания в рискованный контакт и проверки готовности подчиняться.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помогает остановиться, не отвечать на такие сообщения, сохранять осторожность и сразу сообщать о них доверенному взрослому.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85621"/>
            <a:ext cx="4374900" cy="17306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профилактике и помощи несовершеннолетним в системе здравоохранения и социальной поддержки.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этапов помощи подростку: по цели, участникам и ожидаемому результату.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не заменяют друг друга: профилактика снижает риск, лечение устраняет последствия, а реабилитация помогает закрепить восстановление.
</a:t>
            </a:r>
            <a:endParaRPr lang="en-US" sz="1088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Профилактика, лечение и реабилитация: сравнение этапов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семья, медицина, полиция, социальные службы и комиссии по делам несовершеннолетних действуют эффективнее, когда обмениваются информацией и согласуют шаги помощи.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Межведомственное взаимодействие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сокращает время между первым тревожным сигналом и поддержкой: подростка быстрее направляют к нужному специалисту и не теряют на переходах между ведомствами.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профилактические программы делают помощь понятной и последовательной, а также позволяют учитывать школьную среду, состояние здоровья и особенности семейной ситуации.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факторов, используемых в профилактической работе; шкала условная, предназначена для учебной визуализации.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лучше защищён, когда рядом есть понятные правила, занятость по интересам и взрослые, к которым можно обратиться без страха.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защитные факторы снижают влияние риска, поэтому профилактика должна укреплять семью, школу и полезную занятость подростка.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защиты и факторы риска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лечения важно постепенно вернуть подростка к привычному распорядку: учёбе, сну, движению и общению со сверстниками. Поддержка семьи и специалистов помогает удержать стабильный темп восстановления.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полезные интересы уменьшают риск повторного срыва и дают ощущение успеха. Когда подросток видит реальные шаги вперёд, ему проще восстановить уверенность, отношения и планы на будущее.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реабилитация и возвращение к нормальной жизни
</a:t>
            </a:r>
            <a:endParaRPr lang="en-US" sz="2176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81745"/>
            <a:ext cx="185700" cy="14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73492"/>
            <a:ext cx="185700" cy="165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4087" y="3301887"/>
            <a:ext cx="147525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одних запретов недостаточно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школьная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нужны понятные правила, доверительная атмосфера и взрослые, к которым можно обратиться без страха наказания или насмешки.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есть внимание, разговор и участие в жизни ребёнка, риск скрытого поведения снижается, а тревожные сигналы замечаются раньше.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вместо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важны, но они работают лучше всего вместе с ранним предупреждением риска и реальной помощью тем, кто уже оказался в сложной ситуации.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консультация психолога, врача или социального педагога доступна быстро, проблема не успевает перейти в тяжёлую форму и требует меньше последствий.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поведения при подозрительном контакте или сообщении.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должен действовать подросток при опасном предложении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Главное: защита начинается заранее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политика противодействия наркотизму работает тогда, когда профилактика, помощь и ответственность действуют вместе. Чем раньше замечен риск, тем больше шансов сохранить здоровье и будущее подростка.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2026-05-21T03:10:59Z</dcterms:created>
  <dcterms:modified xsi:type="dcterms:W3CDTF">2026-05-21T03:10:59Z</dcterms:modified>
</cp:coreProperties>
</file>