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Гномон: тень, время и стороны света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прибор, который читает Солнце по тени.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Гномон помогает понять, как ориентироваться без гаджетов, почему тень меняется в течение дня и чем солнечное время отличается от часов по расписанию.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Гномон на уроке ОБЗР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представляет собой гномон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Гномон — это вертикально установленный предмет: палочка, шест, штырь или столбик. Он ставится на ровную поверхность, чтобы тень была заметной и удобной для наблюдения.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всегда падает в сторону, противоположную Солнцу. По её направлению можно судить, где находится Солнце, а также делать выводы о сторонах света на местности.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тени меняется в течение дня. Утром и вечером она длиннее, а около полудня становится короче, потому что Солнце поднимается выше над горизонтом.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гномона и тени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Утреннее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Солнце находится низко, поэтому тень от гномона тянется далеко и указывает в сторону запада. По ней легко заметить начало дня.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Дневное и вечернее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тень становится самой короткой, а вечером снова удлиняется и поворачивается к востоку. Такая схема показывает связь между временем суток и направлением тени.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75" y="1275937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412" y="1275937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650" y="3203566"/>
            <a:ext cx="13395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тень всё время меняется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51675" y="1779186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 кажется, что Солнце идёт по небу с востока на запад. Из-за этого тень от гномона постепенно поворачивается в обратную сторону.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781700" y="1227487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Солнца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49962" y="17791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самом деле Земля вращается вокруг своей оси с запада на восток за 24 часа. Именно это вызывает ежедневную смену положения Солнца и тени.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5437" y="1227487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Земли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51675" y="3709511"/>
            <a:ext cx="854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Солнце поднимается над горизонтом, тем короче становится тень. Когда Солнце ниже, тень вытягивается и становится заметнее.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781700" y="3157875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Солнца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стороны света по тени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наблюдении гномона на открытой ровной площадке.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получается линия север–юг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разное время отметить конец тени, получатся две точки. При соединении они дают почти прямую линию, по которой можно понять направление запад–восток.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линии строят перпендикуляр, и он показывает направление север–юг. Так обычное наблюдение тени превращается в способ ориентирования без приборов.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выше на открытом месте, где Солнце не закрывают деревья, дома и заборы. Чем меньше помех и неровностей, тем надёжнее результат.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длина тени в течение дня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наблюдение гномона; пример данных для учебной работы.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лучше проводить в один и тот же день на ровной площадке, чтобы сравнение было точнее.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устойчивую закономерность: минимум длины тени совпадает с солнечным полуднем.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877612"/>
            <a:ext cx="4514400" cy="132112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ориентирования и определения времени
</a:t>
            </a:r>
            <a:endParaRPr lang="en-US" sz="2374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полезен каждый способ и в каких условиях он работает лучше.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Гномон полезен без электричества, компас работает без Солнца, а часы показывают время, но не направление.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ориентированию на местности.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Местное солнечное время и обычные часы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Местное солнечное время связано с положением Солнца над конкретным местом. Оно зависит от того, где именно находится наблюдатель на Земле.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полдень — это момент, когда Солнце поднимается выше всего. В это время тень от гномона бывает самой короткой.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в телефоне или на стене показывают поясное время. Его устанавливают для целого часового пояса, поэтому оно одинаково в больших районах.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в разных городах одного пояса солнечный полдень наступает не одновременно. Разница особенно заметна, если города расположены далеко друг от друга.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солнечным полуднем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полдень — это момент, когда Солнце поднимается выше всего над горизонтом для данного места. В это время тень от гномона становится самой короткой.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момент не всегда совпадает с 12:00 по часам: он зависит от местоположения и часового пояса. По полудню удобно проверять направление тени и линию север–юг.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точность измерений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Гномон должен стоять строго вертикально: даже небольшой наклон сразу меняет направление тени и делает построение линии менее точным.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лучше размещать на ровной открытой поверхности. На кочках, плитке с уклоном или рыхлой земле измерения получаются заметно хуже.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нужно проводить при ясном или хотя бы не слишком пасмурном небе. Размытая тень и тени от окружающих предметов мешают точно отметить конец тени.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надёжного результата полезно сделать несколько отметок в разное время и затем сравнить их. Повторная проверка помогает уменьшить случайные ошибки.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выполнить практическую работу с гномоном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школьного наблюдения и построения направлений по тени от Солнца.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тени утром, днём и вечером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наблюдению тени гномона.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между положениями происходит постепенно, поэтому тень удобно отслеживать через регулярные отметки в течение дня.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меняет направление вместе с движением Солнца: утром — запад, около полудня — вдоль меридиана, вечером — восток.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Гномон и компас: чем они похожи и чем отличаются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прибора помогают ориентироваться на местности, но делают это по-разному: гномон использует солнечный свет, а компас — магнитное поле Земли.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работает и без солнечной погоды, однако его показания связаны с магнитным севером, который не всегда полностью совпадает с географическим направлением.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Гномон даёт наглядный результат только при Солнце, зато не требует питания и показывает не только стороны света, но и изменение тени в течение дня.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218" y="1340425"/>
            <a:ext cx="5273565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гномон работает лучше всего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на местности и школьный опыт.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условий показывает, в каком месте тень легче наблюдать и точнее отмечать.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результаты дают открытые места с ровной поверхностью и свободным небом; тень там чёткая, а отметки делать проще.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использования гномонов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цивилизации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Гномоны применяли в Древнем Египте, Вавилоне, Греции и Китае более трёх тысяч лет назад. По тени определяли части дня и наблюдали смену сезонов.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Наблюдательные площадки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 устанавливали у храмов, на площадях и в местах астрономических наблюдений. Простая вертикальная тень помогала связывать движение Солнца со временем.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солнечных часов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гномон стал частью солнечных часов и одним из первых приборов, позволивших человеку измерять время без современных механизмов.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225" y="1330683"/>
            <a:ext cx="3007500" cy="29546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линии север–юг по карте и компасу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830350" y="1514575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линию, полученную по тени, накладывают на карту и смотрят, совпадает ли она с направлением местности. Если совпадение есть, построение выполнено правильно.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830275" y="3154300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результат проверяют компасом. Небольшие расхождения допустимы: они возникают из-за ошибок отметки, неровной поверхности и различия между магнитным и географическим севером.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времени суток и длины тени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наблюдение гномона; условные значения для наглядной диаграммы.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длину тени также влияет высота Солнца над горизонтом: чем она больше, тем короче тень.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короткая тень приходится на солнечный полдень, а длинные утренние и вечерние тени подтверждают изменение положения Солнца.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Гномон показывает, что обычная тень может помочь узнать стороны света и приблизительное местное солнечное время. Этот простой способ развивает наблюдательность и умение ориентироваться.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как природный ориентир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2026-05-20T22:26:44Z</dcterms:created>
  <dcterms:modified xsi:type="dcterms:W3CDTF">2026-05-20T22:26:44Z</dcterms:modified>
</cp:coreProperties>
</file>