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«Пётр Первый» А. Н. Толстого: композиция романа, образ царя и новаторство писателя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перелома эпохи, где судьба царя и страны неразделимы.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замысел романа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создавал роман с опорой на документы и свидетельства эпохи Петра I. На этом фоне раскрываются войны, реформы и преобразование России, показанные не как набор дат, а как живой исторический процесс.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движение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Боярская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уклад, замкнутый мир традиций и борьба за влияние задают исходную историческую ситуацию.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Петра и стрелецкие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становление героя связано с опасной борьбой за власть и утверждением нового правителя.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 и Великое посольство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и знакомство с Европой расширяют масштаб замыслов Петра и меняют направление реформ.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и 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строительство новой столицы и победы в войне закрепляют рождение обновлённого государства.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старой Руси к новой державе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исторических этапов, показанная в романе А. Н. Толстого.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 художественном центре романа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Государь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 романе постоянно занят делом: он строит, воюет, учится и требует того же от окружающих. Его образ раскрывается через движение, решения и напряжённую работу мысли. Именно поэтому он воспринимается не как схема, а как живой исторический характер.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большой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подчёркивает физическую силу, резкость и неустанную работоспособность царя. В сценах, связанных с флотом, армией и строительством, особенно заметна его собранность. Перед читателем возникает правитель, для которого личная энергия становится частью государственной воли.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характера Петра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умеет действовать стремительно и жёстко, когда речь идёт о государственном деле. Его решения нередко тяжело отражаются на близких и подчинённых, но именно так Толстой показывает цену исторического выбора.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он может быть простым и почти товарищеским, однако за этой доступностью всегда ощущается власть. Рядом с открытостью у него заметны расчёт, внутренняя собранность и умение подчинять людей цели.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вспыльчивости, трудолюбия и стратегического мышления делает образ Петра сложным. Он не идеализирован: писатель сохраняет его противоречия, чтобы показать реального правителя, меняющего страну через личную энергию и волю.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его антиподы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 исторический конфликт романа и его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показывают, что исторический перелом затрагивает не только власть, но и весь уклад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«Пётр Первый»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композиции романа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 стрельцы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сцены подчёркивают, что судьба государства решается не только в дворцовых кабинетах, но и на поле боя, где важны дисциплина, опыт и массовое участие.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и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ремесленников и корабельных мастеров делает реформы зримыми и конкретными. Через их работу читатель видит, как рождаются флот, крепости и новая столица.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рабочие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массы у Толстого не растворяются в фоне. Их усилия, терпение и тяжёлый труд становятся необходимым условием исторических преобразований.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Матросы и корабельные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служба символизирует выход России к новому масштабу жизни. Через морской труд раскрывается цена освоения страны и её движения к Европе.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петровской эпохи в романе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отдельные события складываются в единую линию преобразования страны и её выхода на европейский уровень.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значений отражает не только победы, но и постепенное укрепление новой государственной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Н. Толстого «Пётр Первый»; исторические даты Петровской эпохи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многоплановость романа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линия Бровкиных делает историю близкой и понятной: через частную жизнь легче увидеть, как перемены затрагивают разные слои общества.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линия показывает борьбу за власть, столкновение старого и нового порядка, а также цену решений, принимаемых в верхах государства.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Авантюрные и бытовые эпизоды оживляют повествование, создают ощущение подлинной эпохи и помогают увидеть историю как движение многих судеб.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Петра и его окружения связывает личный характер героя с масштабом государственных реформ, подчёркивая роль сильной воли в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символ новой эпохи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в романе рождается как город-замысел Петра: на месте болот, ценой тяжёлого труда, холода, болезней и напряжения тысяч людей.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старой Москве как знак нового государства, европейского курса и исторической решимости, где перемены становятся видимым результатом власти и воли.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А. Н. Толстого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соединяет книжную историческую лексику с живой разговорной речью, архаизмами и просторечием, создавая ощущение эпохи без утраты ясности.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зависит от их положения, образования и характера, поэтому язык становится средством точной социальной и психологической характеристики.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стилизация не перегружает текст: повествование остаётся выразительным, динамичным и понятным современному читателю, особенно школьнику.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художественная переработка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Толстой превращает исторический материал в художественную картину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факт не исчезает, а получает человеческое измерение: через образы, конфликты и символы исторический процесс становится наглядным и эмоционально убедительным.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Н. Толстого «Пётр Первый»; материалы по истории Петровской эпохи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основных конфликтов романа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распределены неравномерно: центральное напряжение сосредоточено вокруг столкновения Петра со старым порядком, а остальные линии усиливают историческую драму.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конфликт обновления и традиции: именно он объединяет остальные противоречия и показывает, что исторический прогресс связан с жертвами.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Н. Толстого «Пётр Первый»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А. Н. Толстого в историческом романе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отказался от сухого пересказа событий и показал историю как живой процесс, где важны движение эпохи, столкновения сил и перемены в судьбах людей.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основа у Толстого соединяется с художественным вымыслом: факты сохраняют достоверность, но приобретают сюжетную напряжённость и образную выразительность.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на массовых сценах, речевой многоголосице и динамике действия, поэтому историческая панорама выглядит объёмной и убедительной.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не отделён от истории: характеры раскрываются через поступки, выбор и реакцию на перемены, а не через отвлечённые рассуждения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→ отбор → художественный образ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Толстой создаёт историческую достоверность, сохраняя при этом художественную свободу романа.
</a:t>
            </a:r>
            <a:endParaRPr lang="en-US" sz="9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психологического изображения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раскрывает характеры через поступки, жесты, интонации и реакцию на события, поэтому внутренний мир героя виден в действии, а не в прямых пояснениях автора.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особенно ярко показан через решения, труд и отношение к государственному делу: его психологический облик проявляется в выборе, ответственности и напряжении воли.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персонажей подчинена ритму исторических перемен, из-за чего личная судьба постоянно соотносится с судьбой страны и становится частью общего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русской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«Пётр Первый» укрепил традицию исторического романа, в котором личность рассматривается в связи с судьбой народа и государства, а не изолированно от эпохи.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заметно повлияло на литературный образ Петра: он предстает прежде всего как реформатор, созидатель и деятель огромного масштаба.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последующих читателей и авторов книга Толстого осталась примером того, как соединять историческую точность, эпический размах и живой человеческий конфликт.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одной из ключевых книг о начале российской модернизации, позволяя увидеть не только успех преобразований, но и их тяжёлую цену.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Петра: ведущие качества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не идеализированный портрет, а сложный характер, в котором государственная мощь сочетается с человеческой противоречивостью.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Петра связаны с действием и преобразованием, но заметные признаки жёсткости напоминают о цене исторических решений.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Н. Толстого «Пётр Первый»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Толстого: история, личность, эпоха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«Пётр Первый» показывает, что история создаётся не только датами, но и характерами, трудом, конфликтами и потерями. Толстой превратил прошлое в живую эпопею исторического перелома.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2026-05-20T04:10:27Z</dcterms:created>
  <dcterms:modified xsi:type="dcterms:W3CDTF">2026-05-20T04:10:27Z</dcterms:modified>
</cp:coreProperties>
</file>