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революция второй половины XX века: основные тренды и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Глобализация, субкультуры, технологии и вызовы эпохи формируют современную культуру.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начался новый этап: разделение мира на идеологические блоки, расцвет деколонизации и рост технологий задают основу масштабных культурных трансформаций.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предпосылки культурных изменений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раскололся на два лагеря — капиталистический Запад и социалистический Восток, где культурные отношения строго регулировались идеологией и цензурой.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холодной войны на культуру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'железный занавес', развивались международные контакты через студенческие и молодежные фестивали, обмениваясь идеями и опытом.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породила конкуренцию в культурных проектах: олимпиады, выставки и фестивали стали аренами идеологических столкновений.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 формирование культурной самобытности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более 60 государств в Африке, Азии и Латинской Америке обрели независимость, что изменило геокультурный ландшафт.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восстанавливались национальные языки, фольклор и традиционные искусства, укрепляя культурную идентичность новых государств.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литература и кино сочетали западные художественные методы с местными традициями, создавая уникальные культурные явления.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Постколониальная теория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теории, подчеркивающие важность самобытности и критикующие наследие колониализма в культурном развитии.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1950–1970-х годах молодежные движения, как битники в США, критиковали буржуазные нормы через литературу и поэзию.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Психоделическая революция оживила музыкальную сцену новыми экспериментами и распространением свободных форм самовыражения.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субкультуры панков, хиппи и рокеров, отражающие стремление к индивидуальной свободе и протесту против милитаризма и бюрократии.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Акционизм и художественный радикализм выражали протест через новые формы искусства и публичные акции.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Контркультура: вызов традиционным ценностям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доминировал социалистический реализм, строго контролируемый государством в литературе, кино, музыке и живописи.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национальные школы, включая советский балет, композиторов и кинематографистов, таких как Тарковский и Параджанов.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Поддерживались массовые культурные проекты и тиражирование продукции, однако западные влияния строго ограничивались.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политика социалистических государств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как зеркало эпохи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ведущих модных столиц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Париж и Нью-Йорк стали центрами модных инноваций, где формировались ключевые тренды — от поп-арта до диско, влияя на мировую эстетику.
</a:t>
            </a:r>
            <a:endParaRPr lang="en-US" sz="123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Мини-юбка и джинсы: символ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3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1960-х массово распространились мини-юбки, созданные Мэри Куант, и брюки-джинсы, ставшие атрибутами молодежной культуры, выражая отказ от консерватизма.
</a:t>
            </a:r>
            <a:endParaRPr lang="en-US" sz="111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моды и массовых медиа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The Beatles и Дэвида Боуи, а также кинематограф Уорхола и Годара повлияли на восприятие одежды как элемента культурного выражения.
</a:t>
            </a:r>
            <a:endParaRPr lang="en-US" sz="12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искусства: международные биеннале и новые стили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 — Венецианская биеннале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регулярных международных выставок современного искусства как платформы для глобального обмена художественными идеями.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1955 — Документа в Касселе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крупнейшего форума современного искусства, способствующего развитию новых художественных направлений и межкультурного диалога.
</a:t>
            </a:r>
            <a:endParaRPr lang="en-US" sz="1392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1960–70-е — Распространение новых стилей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 появляются абстракционизм, поп-арт и перформанс, которые появляются в творчестве художников из разных континентов.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значения арт-рынка и кураторства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Активизацией процессов спонсорства и влияния кураторов возрастает роль коммерческих и институциональных структур в искусстве.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международных культурных обменов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международных выставок и программ академических обменов свидетельствует о глобализации культуры и расширении коммуникаций.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количества культурных событий отражает ускорение обмена знаниями и укрепление международных связей.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ЮНЕСКО, 1950–1990 гг.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хиппи символизировало массовый протест против социальных устоев и поиск альтернативных ценностей в США и Западной Европе.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субкультур — панков, металлистов, готиков — иллюстрировало разнообразие молодежных идентичностей и способов самовыражения.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Молодежные субкультуры и протестные движения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протесты 1960-х, особенно в Париже и США, отстаивали свободу слова и перемены в образовательной и политической сферах.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глобализация обусловлена ростом миграции, развитием туризма и международных СМИ, что способствует взаимопроникновению культур и распространению английского как глобального языка общения.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в СМИ привёл к появлению цветного телевидения в 1950-х и спутникового вещания в 1980-х, значительно расширив охват и скорость передачи культурных сообщений.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глобализация: причины и последствия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поздние 1980-е — начало 1990-х началось активное внедрение Интернета, что ускорило обмен информацией и сделало культуру более доступной и глобальной.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вызвала стандартизацию культурных моделей, развитие международных брендов и создание новых гибридных музыкальных и художественных стилей с учётом местных особенностей.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информационных технологий на культуру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информационных технологий началось с запуска ARPANET в 1969 году, развития персональных компьютеров и появления мобильных телефонов, что изменило коммуникацию и доступ к знаниям.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вдохновили появление новых видов искусства, таких как цифровое видео и электронная музыка, расширив возможности творческого самовыражения и быструю популяризацию культурных феноменов.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и массовизация искусства: ключевые направления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 и взрыв массовой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Поп-арт, представленный Энди Уорхолом и Роем Лихтенштейном, переосмыслил повседневные объекты и рекламу в художественных образах, делая искусство ближе к широкой публике и коммерческой культуре.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Минимализм и концептуализм: переход к идеям
</a:t>
            </a:r>
            <a:pPr algn="l" indent="0" marL="0">
              <a:lnSpc>
                <a:spcPct val="100000"/>
              </a:lnSpc>
              <a:buNone/>
            </a:pPr>
            <a:r>
              <a:rPr lang="en-US" sz="4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Минимализм и концептуализм акцентировали внимание на идеях и форме, снижая эмоциональность и сложность образа. Эти направления способствовали расширению представлений о природе искусства и его роли в обществе.
</a:t>
            </a:r>
            <a:endParaRPr lang="en-US" sz="12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прочно закрепилась благодаря успеху голливудских фильмов и сериалов, включая знаковые проекты Dallas и Twin Peaks, ставших культурными феноменами.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Поп-музыка и культ знаменитостей получили мировое распространение: The Beatles, Майкл Джексон и Мадонна определили музыкальные тренды и образ жизни миллионов.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фестивали Woodstock и Live Aid стали символами социальной солидарности и массового участия, расширяя культурные горизонты и объединяя поколения.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 аудиовизуальные носители, такие как кассеты и видеомагнитофоны, обеспечили массовый доступ к разнообразным культурным продуктам и изменили потребление искусства.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 массовой культуры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прав женщин в образовании, труде и политике закреплено законодательно во многих странах, что обеспечило основу для активного социального равенства.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гендерных ролей и культ равенства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равенства нашли отражение в кино, литературе и моде, где формировались модели партнерства и новые семейные структуры, отражающие современные социальные ценности.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волна феминизма способствовала борьбе с дискриминацией, популяризации образа женщины-лидера и пересмотру традиционных гендерных норм в культуре и обществе.
</a:t>
            </a:r>
            <a:endParaRPr lang="en-US" sz="9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99058"/>
            <a:ext cx="3848986" cy="18169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и культурные изменения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изменения в ключевых сферах: научно-технический прогресс, образование и культурные процессы во второй половине XX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существенно повлиял на образование и культуру, расширяя доступ к знаниям и творческому развитию.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научные исследования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 зеркало эпохи: новые направления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59820" y="175289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1950-х – начало 1960-х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французской «Новой волны» с революционными фильмами Годара и Трюффо, изменившими эстетику и содержание европейского кино.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1776724" y="2948858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1970–1980-е годы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авторского кино в СССР (Тарковский, Параджанов), расширение жанровального многообразия и появление независимых кинофестивалей.
</a:t>
            </a:r>
            <a:endParaRPr lang="en-US" sz="1273" dirty="0"/>
          </a:p>
        </p:txBody>
      </p:sp>
      <p:sp>
        <p:nvSpPr>
          <p:cNvPr id="11" name="Text 4"/>
          <p:cNvSpPr txBox="1"/>
          <p:nvPr/>
        </p:nvSpPr>
        <p:spPr>
          <a:xfrm>
            <a:off x="4859820" y="399444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1980–1990-е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популярности документального и политически ангажированного кино, упрочение разделения между артхаусом и коммерческими фильмами.
</a:t>
            </a:r>
            <a:endParaRPr lang="en-US" sz="13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рок-н-ролла и панк-рока с The Beatles и Sex Pistols привело к формированию новых субкультур и музыкальных движений.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Диско-эстетика с Bee Gees и Donna Summer задала ритмы массовых танцевальных мероприятий и влияла на массовую культуру.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медиа во второй половине XX века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Хип-хоп, начавшийся с Grandmaster Flash и Run-D.M.C., стал значительным культурным явлением, выразившим социальные проблемы городских районов.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MTV в 1981 году и развитие радиовещания способствовали глобальной популяризации музыки и формированию универсального музыкального медиа-пространства.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миллиарда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во всём мире получили доступ к новым культурным формам и знаниям благодаря развитию информационного общества и межкультурного диалога.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ЮНЕСКО и Всемирного банка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глобальной аудиторий свидетельствует о формировании нового культурного пространства и усилении значения мультикультурализма и постмодернизма в современности.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ключевые трансформации культуры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 ознаменовалась глобальной культурной интеграцией, технологическими инновациями и трансформацией социальных ценностей, что сформировало основу современной цифровой и мультикультурной цивилизации.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2026-05-11T06:34:11Z</dcterms:created>
  <dcterms:modified xsi:type="dcterms:W3CDTF">2026-05-11T06:34:11Z</dcterms:modified>
</cp:coreProperties>
</file>