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 человека: ключевые темы и современное значение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нарушения, их виды, диагностика и роль в современной медицине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наследственных болезней в медицине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патологии включают более 6000 заболеваний и занимают лидирующее место в детской смертности, требуя глубокого изучения генетической природы и методов диагностики.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— классический пример рецессивного наследования
</a:t>
            </a:r>
            <a:endParaRPr lang="en-US" sz="945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мутация гена CFTR приводит к тяжелым нарушениям дыхательной системы и пищеварения. Заболевание проявляется в раннем возрасте и требует постоянного лечения.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— нарушение обмена аминокислот
</a:t>
            </a:r>
            <a:endParaRPr lang="en-US" sz="1104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мутации в гене PAH происходит накопление фенилаланина, что вызывает повреждение мозга. Своевременный скрининг и диета предотвращают тяжелые последствия.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Гентингтона — аутосомно-доминантное расстройство
</a:t>
            </a:r>
            <a:endParaRPr lang="en-US" sz="945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приводит к постепенной дегенерации нервной системы, обычно симптомы проявляются в зрелом возрасте, вызывая двигательные и когнитивные нарушения.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наследственные болезни: что нужно знать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болезни и их особенности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— наиболее распространённая трисомия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из-за дополнительной 21-й хромосомы. Характеризуется задержкой умственного развития и характерными физическими признаками.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Клайнфельтера — аномалия половых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мужчин с кариотипом 47,XXY характерны гипогонадизм, низкое производство тестостерона и нарушения фертильности.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Шершевского-Тернера — отсутствие второй половой хромосомы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Отмечается у девочек с кариотипом 45,X0. Проявления включают низкий рост, пороки сердца и бесплодие.
</a:t>
            </a:r>
            <a:endParaRPr lang="en-US" sz="82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митохондриальных болезней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мтДНК и её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1963 году было установлено, что митохондрии имеют собственную ДНК, что позволило понять наследование митохондриальных заболеваний.
</a:t>
            </a:r>
            <a:endParaRPr lang="en-US" sz="960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синдрома Лея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1951 году описан тяжелый нейродегенеративный синдром, связанный с нарушениями митохондриальной функции.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Идентификация генетических мутаций
</a:t>
            </a:r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1990-х годах выявлены конкретные мутации в мтДНК, ответственные за митохондриальные болезни с разной степенью тяжести.
</a:t>
            </a:r>
            <a:endParaRPr lang="en-US" sz="1145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диагностики и терапии
</a:t>
            </a:r>
            <a:pPr algn="ctr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применяют молекулярно-генетические тесты и разрабатывают экспериментальные методы лечения, направленные на коррекцию митохондриальных дефектов.
</a:t>
            </a:r>
            <a:endParaRPr lang="en-US" sz="962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9942" y="1611696"/>
            <a:ext cx="4251760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наследственных болезней: сравнительная таблица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частоты, наследования и тяжести различных наследственных заболеваний.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болезни наиболее часты, хромосомные — тяжелые пороки, митохондриальные — редкие мультисистемные заболевания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Orphanet,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наследования: ключевые особенности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Аутосомно-доминантный тип требует присутствия одной мутантной аллели для развития заболевания, как при болезни Гентингтона.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Наследование, сцепленное с Х-хромосомой, проявляется преимущественно у мужчин, например, при гемофилии и дальтонизме.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Аутосомно-рецессивный тип проявляется только при мутации обеих аллелей и часто встречается у детей родственников.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 важно для оценки риска и планирования семьи у носителей мутаций.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Многофакторные наследственные заболевания: особенности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благодаря взаимодействию генов и окружающей среды; эпигенетические факторы существенно влияют на проявления.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диагностики обусловлена множественностью генов-модификаторов и вариабельностью симптомов.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характер часто требует комплексного предотвращения и многопрофильной терапии.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Лизосомные болезни накопления: сущность и примеры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характеристики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 нарушением функции лизосом, что приводит к накоплению непереработанных веществ в клетках. Это вызывает повреждения тканей и органов.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проявления и значимость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болезней характерны серьезные неврологические расстройства, замедленное развитие и высокая степень инвалидизации. Раннее выявление улучшает прогноз.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наследственных заболеваний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широко распространялась среди европейских монарших семей, начиная с королевы Виктории, где заболевание передавалось по мужской линии.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глухота в семье Александра Греяма Белла и дальтонизм у творческих профессий отражают влияние генетики на историю и культуру.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и российская статистика наследственных болезней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выявляемости наследственных болезней в России связан с внедрением новых методов скрининга и расширением генетических исследований.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 остаются значимой проблемой здравоохранения, требующей усиления профилактических и диагностических программ.
</a:t>
            </a:r>
            <a:endParaRPr lang="en-US" sz="875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Orphanet, Министерство здравоохранения РФ,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наследственных болезней: современные подходы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 включает сбор подробного семейного анамнеза и построение родословной для выявления типичных симптомов и паттернов наследования. Важна оценка клинических признаков у пациента и близких.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методы охватывают цитогенетику, молекулярное генетическое тестирование (ПЦР, секвенирование) и биохимический анализ для выявления метаболических нарушений. Пренатальная и неонатальная диагностика позволяют своевременно выявлять заболевания.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наследственных заболеваний: современные возможности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терапии и инновации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терапии развиваются как перспективное направление, включая использование вирусных векторов для доставки нормальных генов, однако остаются экспериментальными и требуют дальнейших исследований.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Заместительная терапия и трансплантация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Применяются препараты для восполнения дефицита ферментов и инсулина, а также трансплантация костного мозга при гемоглобинопатиях, обеспечивая значительное улучшение качества жизни пациентов.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наследственных болезней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Медико-генетическое консультирование позволяет семьям с высоким риском понимать генетические риски и принимать обоснованные решения при планировании семьи.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Преимплантационная и пренатальная диагностика помогают предотвратить рождение детей с тяжелыми наследственными патологиями, выявляя генетические мутации на ранних этапах развития.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программы скрининга новорожденных, а также информационно-просветительская работа по предупреждению близкородственных браков снижают распространённость наследственных заболеваний.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Пациенты сталкиваются с дискриминацией при трудоустройстве и получении образования, что ведёт к социальной изоляции и ограничению возможностей.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проблемы, включая тревожность и депрессию, усугубляются ощущением стигматизации семьи и недостаточной поддержки со стороны общества.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комплексных психосоциальных программ и консультирование помогает улучшить качество жизни и адаптацию больных и их близких.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организация инклюзивного образования, где учитываются особенности здоровья, обеспечивая равные возможности для детей с наследственными заболеваниями.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психологические аспекты наследственных болезней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нового поколения (NGS) меняет диагностику
</a:t>
            </a:r>
            <a:endParaRPr lang="en-US" sz="966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NGS позволяет быстро и точно анализировать весь геном, что значительно повышает эффективность выявления наследственных мутаций и персонализации лечения.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CRISPR/Cas9 и перспективы терапии
</a:t>
            </a:r>
            <a:endParaRPr lang="en-US" sz="945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CRISPR/Cas9 открывает новые возможности для исправления генетических дефектов, но вызывает этические дискуссии о вмешательстве в наследственный материал человека.
</a:t>
            </a:r>
            <a:endParaRPr lang="en-US" sz="1161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вызовы в генетической медицине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конфиденциальности, правомерность генетического мониторинга и социальное неравенство требуют строгого регулирования на законодательном и международном уровнях.
</a:t>
            </a:r>
            <a:endParaRPr lang="en-US" sz="1155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генетики: новые технологии и этика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тестирование и его роль в профилактике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664802" y="1640733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массового генетического скрининга, 1990-е
</a:t>
            </a:r>
            <a:endParaRPr lang="en-US" sz="790" dirty="0"/>
          </a:p>
        </p:txBody>
      </p:sp>
      <p:sp>
        <p:nvSpPr>
          <p:cNvPr id="9" name="Text 2"/>
          <p:cNvSpPr txBox="1"/>
          <p:nvPr/>
        </p:nvSpPr>
        <p:spPr>
          <a:xfrm>
            <a:off x="1443956" y="2108697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неонатального скрининга на основные наследственные заболевания позволило значительно снизить осложнения и смертность среди новорожденных.
</a:t>
            </a:r>
            <a:endParaRPr lang="en-US" sz="1010" dirty="0"/>
          </a:p>
        </p:txBody>
      </p:sp>
      <p:sp>
        <p:nvSpPr>
          <p:cNvPr id="10" name="Text 3"/>
          <p:cNvSpPr txBox="1"/>
          <p:nvPr/>
        </p:nvSpPr>
        <p:spPr>
          <a:xfrm>
            <a:off x="5601619" y="2924326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высокопроизводительного секвенирования и генетических паспортов расширило возможности диагностики и индивидуального прогнозирования заболеваний.
</a:t>
            </a:r>
            <a:endParaRPr lang="en-US" sz="956" dirty="0"/>
          </a:p>
        </p:txBody>
      </p:sp>
      <p:sp>
        <p:nvSpPr>
          <p:cNvPr id="11" name="Text 4"/>
          <p:cNvSpPr txBox="1"/>
          <p:nvPr/>
        </p:nvSpPr>
        <p:spPr>
          <a:xfrm>
            <a:off x="5814460" y="2459211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методов тестирования, 2010-е
</a:t>
            </a:r>
            <a:endParaRPr lang="en-US" sz="943" dirty="0"/>
          </a:p>
        </p:txBody>
      </p:sp>
      <p:sp>
        <p:nvSpPr>
          <p:cNvPr id="12" name="Text 5"/>
          <p:cNvSpPr txBox="1"/>
          <p:nvPr/>
        </p:nvSpPr>
        <p:spPr>
          <a:xfrm>
            <a:off x="1664697" y="3161070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пилотных программ в России, 2020-е
</a:t>
            </a:r>
            <a:endParaRPr lang="en-US" sz="943" dirty="0"/>
          </a:p>
        </p:txBody>
      </p:sp>
      <p:sp>
        <p:nvSpPr>
          <p:cNvPr id="13" name="Text 6"/>
          <p:cNvSpPr txBox="1"/>
          <p:nvPr/>
        </p:nvSpPr>
        <p:spPr>
          <a:xfrm>
            <a:off x="1443956" y="3629034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национальных и региональных инициатив по генетическому тестированию с акцентом на профилактику наследственных заболеваний и информирование населения.
</a:t>
            </a:r>
            <a:endParaRPr lang="en-US" sz="1010" dirty="0"/>
          </a:p>
        </p:txBody>
      </p:sp>
      <p:sp>
        <p:nvSpPr>
          <p:cNvPr id="14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145822"/>
            <a:ext cx="90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105822"/>
            <a:ext cx="900000" cy="8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724590"/>
            <a:ext cx="90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и общественная поддержка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инфраструктура и регистры
</a:t>
            </a:r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федеральные и региональные центры диагностики, ведутся регистры пациентов для мониторинга и координации лечения наследственных болезней.
</a:t>
            </a:r>
            <a:endParaRPr lang="en-US" sz="916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поддержка больных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Предусмотрена льготная выдача лекарств, пособия и специальные программы реабилитации для улучшения качества жизни пациентов.
</a:t>
            </a:r>
            <a:endParaRPr lang="en-US" sz="944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пациентских организаций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НКО оказывают информационную помощь, объединяют семьи, способствуют защите прав и распространению знаний о наследственных заболеваниях.
</a:t>
            </a:r>
            <a:endParaRPr lang="en-US" sz="944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российские учреждения по наследственным болезням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Медико-генетический научный центр им. Н.П. Бочкова — ключевая организация в области диагностики, исследований и консультирования по наследственным патологиям в России.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медико-биологических проблем РАН и лаборатории при детских клиниках внедряют новейшие геномные технологии и развивают телемедицинские проекты для расширения доступа к специалистам.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9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борьбы с наследственными болезнями
</a:t>
            </a:r>
            <a:endParaRPr lang="en-US" sz="3498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диагностики и персонализированной медицины, усиление профилактики и комплексная поддержка пациентов способны значительно снизить негативное воздействие наследственных заболеваний на общество.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2026-05-10T04:36:38Z</dcterms:created>
  <dcterms:modified xsi:type="dcterms:W3CDTF">2026-05-10T04:36:38Z</dcterms:modified>
</cp:coreProperties>
</file>