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числом 5 и учимся считать без ошибок.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43. Число 5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вокруг нас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встречается в жизни чаще, чем кажется: на руке, в игре, в природе и в счёте предметов. Оно помогает замечать количество, сравнивать группы и находить место предмета в ряду.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занимает одну клетку в тетради и легко узнаётся по своей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5 обозначает количество из пяти предметов. В числовом ряду она стоит после 4 и перед 6.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предметов вместе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картинка помогает быстро увидеть число 5 без пересчёта. Рядом можно поставить цифру 5 и слово «пять», чтобы запомнить их вместе.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из пяти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лежат пять одинаковых предметов, мы сразу понимаем, что их количество равно пяти. Здесь важна вся группа, а не один предмет отдельно.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пяти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46370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одного предмета. Это первый шаг, с которого удобно вести пересчёт.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04475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предмету добавляется ещё один. Теперь их уже два, и число становится больше.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4525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предмет — и получается три. Числа идут по порядку, одно за другим.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6025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предмет даёт число четыре. Мы продолжаем считать и не пропускаем ни одного шага.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02680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названный предмет показывает итог: всего пять. Значит, группа пересчитана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5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 последовательное прибавление по одному предмету.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5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можно собрать из двух частей: 1 и 4, 2 и 3, 3 и 2. Такие пары помогают быстро находить нужное число и проверять ответ.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обратные варианты: 4 и 1, 3 и 2, 2 и 3, 1 и 4. Они показывают, что части можно менять местами, а сумма остаётся той же.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пара — 5 и 0. Ноль ничего не добавляет, поэтому число не меняется. Это удобно запоминать как самый простой случай состава.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 на руке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руке ровно пять пальцев, и это очень удобная подсказка для запоминания числа 5. Стоит раскрыть ладонь — и ответ уже перед глазами.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руки вместе показывают десять, поэтому одна ладонь помогает представить половину десятка. Так число 5 становится понятным, наглядным и совсем не пугающим.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 в ряду, а не обязательно количество всех предметов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«пятый» показывает порядок: первый, второй, третий, четвёртый, пятый. Предмет может быть пятым даже в длинной колонне.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7042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537" y="3931325"/>
            <a:ext cx="226275" cy="25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между 4 и 6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слева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стоит перед пятёркой. Между ними разница всего в один шаг, поэтому соседей легко запомнить.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ряда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находится ровно между 4 и 6. Оно как аккуратный середнячок: не маленькое и не большое, а точно посередине.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справа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идёт сразу после пятёрки. Это помогает находить число 5 в числовом ряду и не путаться в порядке.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числа 5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живёт пятёрка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уютном домике число 5 стоит в центре и как будто приглашает гостей. Слева и справа к нему приходят пары чисел, которые вместе дают пятёрку. Такая картинка помогает сразу увидеть состав числа без долгих объяснений.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комнатам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соседних комнатах живут 0 и 5, потом 1 и 4, а ещё 2 и 3. Каждая пара показывает, что число 5 можно собрать разными способами. Домик делает это правило простым и очень наглядным для детей.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без ошибки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число 5 как дом с жильцами, легче не перепутать пары. Ребёнок видит, что каждая часть важна, а вместе они образуют одно целое. Так состав числа запоминается быстро и почти без усилий.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счёт до пяти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пересчёте предметов по одному и проверке результата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задачи ведут к числу 5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4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задаче есть четыре предмета, например карандаши или мячи. Ребёнок пересчитывает их и видит, сколько уже есть.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Добавили или убрали один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четырём прибавляют один предмет или отнимают один от пяти. Так становится понятно, как число меняется.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Получили 5 или 4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получается пять или четыре. Такой короткий путь помогает быстро понимать простые задачи на сложение и вычитание.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0" y="1080631"/>
            <a:ext cx="2025600" cy="2017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275" y="1080631"/>
            <a:ext cx="2025600" cy="2017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200" y="1080631"/>
            <a:ext cx="2025600" cy="2017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3550" y="1080631"/>
            <a:ext cx="2025600" cy="20176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5426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цветов лепестки расположены аккуратно, и нередко их ровно пять. Ребёнок может сосчитать их по одному и увидеть, как число 5 появляется прямо в природе. Это очень удобно для первых математических наблюдений.
</a:t>
            </a:r>
            <a:endParaRPr lang="en-US" sz="846" dirty="0"/>
          </a:p>
        </p:txBody>
      </p:sp>
      <p:sp>
        <p:nvSpPr>
          <p:cNvPr id="14" name="Text 2"/>
          <p:cNvSpPr txBox="1"/>
          <p:nvPr/>
        </p:nvSpPr>
        <p:spPr>
          <a:xfrm>
            <a:off x="5426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 пятью лепестками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622826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 кубика можно увидеть пять точек. Если рассмотреть их внимательно, они сразу подсказывают число 5 без пересчёта. Игры с кубиком помогают узнавать число быстро и с интересом, почти как маленькие математические фокусы.
</a:t>
            </a:r>
            <a:endParaRPr lang="en-US" sz="824" dirty="0"/>
          </a:p>
        </p:txBody>
      </p:sp>
      <p:sp>
        <p:nvSpPr>
          <p:cNvPr id="16" name="Text 4"/>
          <p:cNvSpPr txBox="1"/>
          <p:nvPr/>
        </p:nvSpPr>
        <p:spPr>
          <a:xfrm>
            <a:off x="2622826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Игральный кубик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702959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циферблате время удобно отсчитывается шагами по пять минут. Поэтому число 5 встречается в часах особенно часто. Оно помогает детям замечать порядок делений и понимать, как время делится на небольшие промежутки.
</a:t>
            </a:r>
            <a:endParaRPr lang="en-US" sz="875" dirty="0"/>
          </a:p>
        </p:txBody>
      </p:sp>
      <p:sp>
        <p:nvSpPr>
          <p:cNvPr id="18" name="Text 6"/>
          <p:cNvSpPr txBox="1"/>
          <p:nvPr/>
        </p:nvSpPr>
        <p:spPr>
          <a:xfrm>
            <a:off x="4702959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пятиминутные деления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7830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фигуры имеют пять углов, и это тоже знакомство с числом 5. Ребёнок может пересчитать углы, сравнить фигуры и убедиться, что математика живёт не только в тетради, но и в самых обычных вещах.
</a:t>
            </a:r>
            <a:endParaRPr lang="en-US" sz="886" dirty="0"/>
          </a:p>
        </p:txBody>
      </p:sp>
      <p:sp>
        <p:nvSpPr>
          <p:cNvPr id="20" name="Text 8"/>
          <p:cNvSpPr txBox="1"/>
          <p:nvPr/>
        </p:nvSpPr>
        <p:spPr>
          <a:xfrm>
            <a:off x="67830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 пятью углами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5 — это короткая запись числа, которую удобно видеть в тетради, в задании и на карточке. Она сразу показывает нужное количество без лишних слов.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«пять» называет то же самое число, но уже буквами. Такое чтение полезно, когда нужно понять задание и правильно назвать число вслух.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узнаёт и цифру, и слово, он меньше путается в математике. Это помогает уверенно читать условия, считать предметы и записывать ответы.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цифра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Пересчитывай предметы до пяти: игрушки, карандаши, кубики или картинки. Проговаривай числа вслух, чтобы счёт шёл ровно и без пропусков.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тренировки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 цифру 5 среди других цифр. Такое задание тренирует внимание и помогает быстро замечать нужный знак в строке или на странице.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группы из пяти предметов. Можно раскладывать их по парам и по одному, чтобы лучше понимать, как образуется число 5.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Называй соседей числа 5: 4 и 6. Это упражнение помогает запомнить место пятёрки в числовом ряду и не путать её с другими числами.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правильного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часто вызывает радость, потому что она похожа на хороший результат и удачный ответ. Когда всё посчитано верно, цифра 5 словно подмигивает ученику и говорит: «Молодец!»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Пятёрка, которая радует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для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улыбающуюся цифру 5, звёздочку и кубик с пятью точками. Такой набор выглядит весело и помогает запомнить число без скуки и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число 5 на странице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числа в числовом ряду и на картинке с предметами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обозначает пять предметов, поэтому его легко проверять пересчётом. Если предметов ровно пять, ответ записывают цифрой 5 или словом «пять».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числовом ряду пятёрка стоит между 4 и 6. Она на один больше четырёх и на один меньше шести, поэтому её соседи запоминаются очень просто.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5 удобно показывать парами 0 и 5, 1 и 4, 2 и 3. Такие пары помогают считать быстрее и уверенно складывать небольшие количества.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5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про пятёрку завершён!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познакомились с числом 5, его цифрой, счётом до пяти и составом числа. Пятёрка теперь не прячется — она легко узнаётся в числах, предметах и даже на пальцах.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2026-05-20T13:35:56Z</dcterms:created>
  <dcterms:modified xsi:type="dcterms:W3CDTF">2026-05-20T13:35:56Z</dcterms:modified>
</cp:coreProperties>
</file>