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основа современной биологии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 — фундаментальной единицы жизни.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представлений о клетках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XVI-XVII веках развитие микроскопии позволило впервые увидеть клетки. Работы Гука и Левенгука стали отправной точкой для создания клеточной теории в XIX веке Шлейденом и Шванном.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клетки и её роль в живых организмах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базовая структурная и функциональная единица всех живых существ, где происходят жизненно важные процессы обмена веществ и энергии.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хранится и передаётся наследственная информация, обеспечивая передачу признаков потомству.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живут самостоятельно, а многоклеточные объединяют клетки в ткани и органы для сложных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Гук: первое открытие клеток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изучил срез пробки и обнаружил небольшие ячейки, которые назвал «cellulae», обозначая «маленькие комнаты» в строении растений.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стало первым описанием клеточной структуры, положив начало исследованию природы живых организмов с микроскопическим уровнем.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6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и открытие одноклеточных организмов
</a:t>
            </a:r>
            <a:endParaRPr lang="en-US" sz="2906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1674 году Левенгук усовершенствовал микроскоп и первым увидел бактерии и одноклеточные организмы в капле воды. 2. Он описал их как живых существ раньше невидимых глазом.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Его наблюдения расширили понимание форм жизни и показали существование микроскопических организмов. 2. Это изменило представления о биологическом разнообразии.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Шлейдена и Шванна в формулировку теории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1838 году Маттиас Шлейден доказал, что все растения состоят из клеток, впервые объединив наблюдения под общую идею.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Их совместные работы привели к формулировке клеточной теории, объединяющей растительный и животный мир.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1839 году Теодор Шванн распространил это открытие на животных, доказывая единство клеточного строения живых организмов.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Эта теория стала важнейшим шагом в развитии биологии как науки о жизни и её основах.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положения клеточной теории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одной или многих клеток, которые формируют основу жизни на Земле.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минимальной структурой и функциональной единицей, обеспечивающей жизненные процессы организма.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исключительно из деления ранее существующих, поддерживая непрерывность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растительная и животная клетки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ключевые отличия между растительными и животными клетками, связанные с их строением и функциями.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различия клеток отражают их специализированные функции в организме.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 клеточной теории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клеточная теория включает знания об органеллах и их специфических функциях внутри клетки.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Учитывается важность мембран, генетической информации и способы передачи сигналов между клетками.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Раскрыты молекулярно-генетические механизмы, управляющие жизнедеятельностью и воспроизводством клетки.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расширена биохимическими аспектами, что позволяет применять её в различных научных дисциплинах.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рост количества открытых органелл (XIX-XXI века)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биологические обзоры,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открытых органелл связан с улучшением микроскопических технологий и методик исследований.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постоянное расширение наших знаний о клетке благодаря научным достижениям.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клеточной теории на медицину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помогает понять причины многих заболеваний, связанных с клеточными нарушениями, такими как инфекции, рак и наследственные патологии.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 активно применяются в трансплантологии, позволяя выращивать ткани и органы для пересадки и улучшения качества жизни пациентов.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клеточному уровню изучения создаются новые лекарства и методы лечения, направленные на восстановление здоровья клеток и предотвращение их повреждений.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органеллы: внутреннее строение клетки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располагаются органеллы — митохондрии, рибосомы, эндоплазматическая сеть, аппарат Гольджи и лизосомы, каждая из которых выполняет специализированные задачи в поддержании жизнедеятельности.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органелл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полужидкое вещество, заполняющее клетку и окружает ядро. Она обеспечивает среду для обмена веществ и перемещения веществ внутри клетки.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цитоплазмы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клетки: носитель генетической информации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молекулы ДНК, где хранится наследственная информация, управляющая развитием и функциями организма. Оно играет ключевую роль в контроле синтеза белков и обмена веществ.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нарушения в работе ядра могут вызвать генетические дефекты или способствовать развитию опухолей, поэтому правильное функционирование ядра крайне важно для здоровья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важные энергетические станции клетки
</a:t>
            </a:r>
            <a:endParaRPr lang="en-US" sz="2443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вырабатывают энергию в форме АТФ через процесс окисления глюкозы. Этот процесс обеспечивает клетки необходимой энергией для выполнения различных функций.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жизни: роль митохондрий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митохондрий зависит от типа клетки: мышцы содержат много митохондрий, так как нуждаются в энергии постоянно. Уникальность митохондрий — наличие собственной ДНК, отличной от клеточного ядра.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митохондрий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прокариот и эукариот: отличие по строению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 имеют оформленного ядра и мембранных органелл — их генетический материал располагается прямо в цитоплазме.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имеют ядро, окружённое мембраной, и множество специализированных органелл, обеспечивающих сложные функции.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различия отражают разные уровни организации жизни: бактерии и археи — прокариоты, растения, животные и грибы — эукариоты.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клеток у различных организмов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типы организмов, форм клеток и примеры для сравнения особенностей строения.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клетки напрямую связана с её функциями и условиями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митоза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биологический учебник средней школы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и биотехнологии: современные применения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лежит в основе методов культивирования тканей и создании органоидов для изучения заболеваний на клеточном уровне.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 клеточные культуры открывают возможности в медицине для создания новых методов терапии и регенерации органов.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использует знания клеточной структуры для изменения генов с целью улучшения свойств организмов и лечения болезней.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и фармацевтике клеточные технологии способствуют выведению новых сортов растений и созданию эффективных лекарств.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клетках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страуса достигает диаметра до 8 сантиметров, что делает её самой крупной среди всех живых клеток на планете.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клетка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человеческом организме насчитывается примерно 37 триллионов клеток различных типов, выполняющих разные функции.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состав человека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мозга могут функционировать десятилетиями, сохраняя информацию и поддерживая работу нервной системы.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Долговечные клетки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рода Mycoplasma имеют размер около 0,1 микрометра — они одни из самых маленьких живых организмов.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клетка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— ключ к пониманию жизни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объединяет все живое, доказывая единство происхождения. Она остаётся основой для медицины и науки, открывая новые горизонты в изучении природы жизни.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2026-05-08T04:14:02Z</dcterms:created>
  <dcterms:modified xsi:type="dcterms:W3CDTF">2026-05-08T04:14:02Z</dcterms:modified>
</cp:coreProperties>
</file>