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суффиксы создают новые слова в татарском языке.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Кушымча ялгану ысулы: как образуются новые слова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увидеть родственные слова, точнее понимать текст и уверенно разбирать слова по составу.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знать суффиксы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 и что он делает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суффиксов можно назвать человека по занятию, указать признак предмета или образовать название качества и действия. Поэтому один корень часто даёт несколько близких слов.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от одного корня могут появиться слова с общим значением, но разной ролью в речи. Такие слова удобно сравнивать и легче запоминать на уроке.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это часть слова, которая стоит после корня и присоединяется к основе. Он помогает образовать новое слово с новым смыслом, не меняя главную тему слова.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основа и суффикс в слове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содержит главное значение слова и помогает увидеть, какие слова являются родственными. Именно он связывает все формы и новые слова в одну смысловую группу.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это часть слова, к которой присоединяется суффикс. В словах укы — укучы — укучылар видно, как к основе добавляются суффиксы и образуются новые слова и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слов, образованных с помощью суффиксов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суффикс меняет значение слова и помогает образовать новое слово.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появляется новое значение, а общий корень сохраняет связь между родственными словами.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«Кушымча ялгану»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чаще всего встречаются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-лы/-ле и -сыз/-сез передают наличие или отсутствие признака. С их помощью удобно описывать предметы, людей и явления в короткой и точной форме.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-чы/-че часто называют человека по профессии, занятию или роли. Такие слова легко встретить в учебных текстах: они помогают назвать того, кто выполняет действие.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-лык/-лек и -ма/-мә часто образуют названия качества, предмета или действия. Они особенно полезны там, где нужно назвать не предмет напрямую, а его свойство или результат.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образуют суффиксы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суффиксы работают по-разному, но всегда помогают уточнить смысл слова.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способ словообразования охватывает несколько значений, поэтому важно определять суффикс по смыслу и роли в слове.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примеров по теме «Кушымча ялгану»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образуют признаки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-лы/-ле показывает, что признак есть: слово становится более точным и отвечает на вопрос «какой?». Примеры легко подобрать из привычных школьных ситуаций.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-сыз/-сез указывает на отсутствие нужного свойства. Он помогает кратко сказать, чего у предмета или человека нет, без длинного объяснения.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-чан/-чән часто образует слова с оттенком черты характера. Такие слова описывают человека через привычное качество и делают речь выразительнее.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суффиксы особенно удобны в упражнениях: они помогают быстро описать предмет, человека или явление и легко связать слово с вопросом «какой?».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Суффиксы, которые образуют названия людей и предметов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-лык/-лек может называть качество, состояние или абстрактное понятие. Благодаря ему одно слово превращается в название более общего признака или явления.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-ма/-мә тоже участвуют в образовании существительных. Они помогают назвать предмет, результат действия или запись, сохраняя связь с исходным корнем.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-чы/-че часто образуют существительные, которые называют человека по занятию или действию. Такие слова помогают точно указать, кто выполняет определённую работу.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новое слово с помощью суффикса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словообразовании.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выбирает удобный вариант суффикса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татарском языке суффикс не всегда присоединяется в одном и том же виде. Его форма может меняться в зависимости от звуков в основе, чтобы слово звучало плавно и естественно. Так появляется, например, шәһәрче или мәктәпле.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— разные звуковые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 заканчивается на твёрдый или мягкий звук, язык подбирает подходящий вариант суффикса. Поэтому рядом встречаются пары -лы/-ле, -сыз/-сез, -чы/-че. На схеме это видно как переход от основы к новому слову без лишних трудностей.
</a:t>
            </a:r>
            <a:endParaRPr lang="en-US" sz="971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потеряться в изменениях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сначала найти корень, а потом посмотреть, какая часть слова добавилась после него. Иногда меняется не только суффикс, но и звучание слова в целом, однако значение остаётся понятным. Именно так образуются родственные слова с общим смыслом.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звуков при добавлении суффикса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суффиксы помогают менять часть речи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тоже может стать основой для нового слова. Из укы получается уку, и действие превращается в название процесса или результата без длинного объяснения.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существительного легко образовать признак предмета. В слове җәйге суффикс -ге показывает отношение к лету и помогает ответить на вопрос «какой?»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превратить существительное в новое существительное или прилагательное. Так слова дус и дуслык остаются связанными по смыслу, но называют уже разные понятия.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помогают создать слова для людей по занятию. В слове эшче суффикс -че показывает, кто выполняет работу, и меняет исходную часть речи.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разных частей речи из одного корня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корень даёт разные слова и разные части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«Кушымча ялгану ысулы»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не только добавляет значение, но и часто меняет часть речи. Один корень может стать основой для нескольких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— несколько родственных слов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 помогает легко увидеть связь между словами, даже если их значения отличаются.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суффиксов добавляется к основе, тем шире становится словарная семья. Общий корень сохраняет смысловое ядро.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«Кушымча ялгану ысулы»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писать слова с суффиксами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сверять новое слово с уже известным образцом. Если в похожих словах пишется -лек, то и в новом слове часто сохраняется тот же вариант суффикса.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 какой основе присоединяется суффикс. От звуков в конце слова зависит, какой вариант выбрать: -лы/-ле, -сыз/-сез или -чы/-че.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нельзя опираться только на слух. Некоторые формы звучат похоже, но пишутся по-разному, поэтому важно внимательно выделять корень и суффикс отдельно.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помогает избежать ошибок в тетради и при чтении. Когда ученик видит строение слова, ему легче выбрать верное написание и сохранить смысл.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суффиксам речь становится удобнее для общения и чтения. Слово укучы сообщает смысл быстрее, чем фраза «человек, который учится», а дуслык сразу называет состояние дружбы.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суффиксы в речи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позволяют сказать о предмете точнее и короче. Вместо длинного описания можно использовать одно ёмкое слово, которое сразу называет нужное лицо, признак или действие.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суффикс в слове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на уроке татарского языка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выражают суффиксы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одни и те же модели встречаются в словах с разными корнями и помогают быстро узнавать значение новых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распределяются по смысловым группам, а не используются случайно. Это облегчает понимание и запоминание слов.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«Кушымча ялгану ысулы»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тренировки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особенно полезны частые модели: -чы/-че, -лы/-ле, -сыз/-сез и -лык/-лек. Они часто встречаются в учебных текстах и упражнениях.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может дать несколько родственных слов. Если сравнивать их по смыслу и по строению, легче понять, как работает словообразование в татарском языке.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присоединяется к основе и помогает создать новое слово с новым значением. Поэтому при разборе всегда сначала находят корень, а потом суффикс.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делают язык точнее и богаче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суффиксов помогает быстрее понимать новые слова, правильно их писать и уверенно разбирать по составу. Благодаря этому речь становится точнее, а словарный запас заметно шире.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2026-05-21T14:44:33Z</dcterms:created>
  <dcterms:modified xsi:type="dcterms:W3CDTF">2026-05-21T14:44:33Z</dcterms:modified>
</cp:coreProperties>
</file>