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М. Пришвин — писатель, который учил видеть природу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помогал замечать красоту мира: лес, поле, речные берега и повадки животных.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Михайлович Пришвин жил с конца XIX века до середины XX века и пережил революцию, Гражданскую войну и Великую Отечественную войну. Он много путешествовал по России и превращал наблюдения в истории, понятные детям и взрослым. В школе его ценят за ясный язык и добрые сюжеты.
</a:t>
            </a:r>
            <a:endParaRPr lang="en-US" sz="1359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Пришвин и в какое время он жил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М. М. Пришвина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и занятий писателя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251" y="1361259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55817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Ельце и первые впечатления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 научили писателя смотреть внимательнее: как ведут себя птицы, что происходит в поле, какие мелочи меняют настроение природы. Так рождалась его точность.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детали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Пришвин родился в 1873 году в Ельце. Средняя полоса России дала ему наблюдения за садами, полями и деревенской жизнью, которые позже оживали в его рассказах.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Елец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Пришвин повзрослел, эти наблюдения стали основой многих его повестей и рассказов. Он не просто описывал красоту — он показывал, как жизнь устроена вокруг нас.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реальный мир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67938"/>
            <a:ext cx="4063200" cy="25335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выходили в разные годы, но в каждой сохранялись темы природы, наблюдений и жизни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различаются по времени создания, но объединяются внимательным взглядом на природу и отношением к человеку в мире леса и полей.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ключевых произведений по школьному чтению и справочным изданиям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 М. М. Пришвина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по разным природным зонам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побывал в разных уголках России: на Русском Севере, в Карелии, в Поволжье, на Дальнем Востоке и в средней полосе. В дороге он не «собирал впечатления наспех», а наблюдал внимательно и терпеливо.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фиксировал в поездках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смотрел на леса, реки и болота, вслушивался в крики птиц, замечал следы зверей и привычки местных жителей. Позже эти детали превращались в точные описания природы и быта — без лишних слов.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которые помогали писать книги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Пришвина природа — живой мир, а не декорация. Он называет деревья, птиц, следы животных, точно описывает погоду и время года, чтобы читатель «увидел» происходящее вместе с героями.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поле или болото у него становятся частью сюжета: в них есть свои правила и свои опасности. Изменение погоды или поведение зверей влияет на поступки персонажей и ход событий.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точность помогает лучше понимать окружающую реальность. Читатель учится наблюдать: замечать закономерности в природе и видеть, что окружающий мир отвечает на человеческое внимание или небрежность.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книгах Пришвина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тематике произведений; без точных подсчётов по текстам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соотношение тем на уровне впечатления от произведений: чаще всего у Пришвина встречаются природа и наблюдение.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творчества связана с любовью к живому миру. Через природные детали писатель размышляет и о человеке: как он трудится, помнит и выбирает поступки.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Пришвина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есть приключение и внимательное описание природы. Читатель узнаёт, как меняется лес, почему важны ориентиры и что значит понимать погоду, тропинки и повадки животных.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Сказка-быль «Кладовая солнца» написана в 1945 году. Главные герои — Настя и Митраша, дети, которые решаются отправиться в лес самостоятельно и сталкиваются с его законами.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часто включают в школьное чтение, потому что героями легко «узнавать себя». Для 5 класса книга воспринимается как история о смелости, заботе и бережности к живому миру.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испытания показывают: неосторожность может привести к беде. Пришвин подводит к мысли, что человек отвечает за свои решения и обязан быть внимательным.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«Кладовая солнца» — самая известная школьная книга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дневниках Пришвин фиксировал то, что замечал вокруг: погоду, поведение людей и животных, перемены в природе. Эти записи помогали ему не забывать детали, а затем превращать их в точные художественные картины.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наблюдение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не только о внешних событиях, но и о личных мыслях, литературе и впечатлениях времени. Благодаря такому «внутреннему разговору» читатель видит, как менялось понимание жизни у самого автора.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миром и с самим собой
</a:t>
            </a:r>
            <a:endParaRPr lang="en-US" sz="1237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 велись более 50 лет — с начала 1900-х и до 1954 года. Это большая хроника наблюдений и переживаний, которая помогает понять, как его взгляд на природу и человека складывался шаг за шагом.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мыслей до 1954 года
</a:t>
            </a:r>
            <a:endParaRPr lang="en-US" sz="1285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 Пришвина — запись жизни на протяжении десятилетий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0477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73" y="268019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6341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ясные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пишет без лишнего украшательства: фразы обычно короткие, слова точные и понятные. Благодаря этому текст читается легко, но при каждом прочтении замечаешь новые оттенки смысла.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через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выбирает глаголы действия, чтобы показать, как меняются птицы в воздухе, вода в ручье, ветер над травой. Мир будто «двигается» вместе с героями и читателем.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образы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Пришвина остается не декорацией, а собеседником: слышишь тихое шуршание, видишь следы и понимаешь погоду. Образы получаются запоминающимися и помогают учиться наблюдать.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стиль: простота, точность, образность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Пришвина человек не отделен от леса или поля: охотник, ребенок, лесник, крестьянин и путешественник действуют в природной среде и зависят от нее. Поэтому важно знать правила и понимать последствия поступков.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подчеркивает трудолюбие и ответственность. Герои замечают нужное вовремя, делают работу аккуратно и бережно, потому что природа отвечает взаимностью: от грамотного отношения зависит её сохранность.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живому — главный нравственный ориентир. Пришвин показывает, как нужно вести себя осторожно, не вредить лишний раз и учиться вниманию, чтобы не разрушить то, что кажется хрупким и уязвимым.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особенно полезен школьникам: он связывает наблюдение, поведение и совесть. Читатель постепенно учится оценивать свои действия, задавая себе вопрос: как мой поступок повлиял на окружающий мир?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произведениях Пришвина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Пришвина охотно включают в школьное чтение из-за ясного сюжета: события развиваются понятно, а читателю легко следить за действиями героев и их решениями.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ценность — яркие картины природы. Через описания леса, птиц, погоды ребенок учится замечать детали вокруг, расширяет словарь и лучше понимает поведение персонажей в конкретной обстановке.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жизненные мысли помогают обсуждать поступки и отношение к живому. Особенно запоминаются тексты о детях и природе, а также «Кладовая солнца», которую удобно обсуждать на уроках и после чтения.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Пришвина читают в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составлена по датам из школьного курса и из общедоступных биографических справок (1873–1954).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 между событиями показывают, как опыт путешествий и многолетние дневниковые записи постепенно превращались в произведения для детей и взрослых.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вех подчеркивает: важные тексты Пришвина связаны с разными этапами жизни — от наблюдений во время поездок до зрелых работ и поздней темы памяти.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жизни и важные события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 и тема памяти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особенно выделяет простые опоры человека: дом, хлеб, землю. Через эти детали писатель показывает, что благополучие строится из привычных вещей — и именно их труднее всего ценить в беде.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хлеб и земля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Великой Отечественной войны Пришвин продолжал писать и размышлять. В его поздних текстах яснее звучит тема мирного дня, который становится особенно дорогим, когда вокруг тревога и потери.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мирной жизни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напоминает о памяти и о том, как хрупким бывает человеческое счастье. Лес, тепло и родная земля в его словах словно собирают внимание к тому, что нельзя забывать.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хрупкость счастья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748" y="1518700"/>
            <a:ext cx="3446504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сведения, используемые в учебных и справочных материалах о М. М. Пришвине.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где жил и бывал Пришвин, дают разные темы и «оптику» для его прозы: где он учился и наблюдал, там рождались наблюдения, образы и точные описания.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расширяют «карту» его тем: от средней полосы к северным просторам и городским центрам, где опыт превращался в тексты.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жизни и творчества Пришвина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«Тихая проза», где звучит деталь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запоминают Пришвина не по громким событиям, а по точным штрихам: интонации лесной тишины, следам на тропинке, настроению неба. Эти детали создают особую атмосферу спокойного внимания. Именно поэтому его считают мастером «тихой прозы».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и рукописи: видно, как рождается взгляд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портреты и фотографии рукописей показывают работающий, сосредоточенный характер писателя. На снимках заметна связь между ремеслом и наблюдением: прежде чем написать, нужно увидеть. Так биография становится «ключом» к чтению его произведений.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пейзажи рядом с биографией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культурной памяти Пришвин часто появляется через изображения природы: лесных пейзажей, троп и рек. Эти картины помогают читателю представить ту среду, где возникали сюжеты и смысловые акценты. Так внешний образ писателя поддерживает его главное — доброту и внимательность.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Пришвина в книгах, фотографиях и памяти читателей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поддерживают мысль о бережном отношении к природе. Читатель учится понимать: даже небольшой поступок может изменить среду вокруг, а значит, ответственность важна каждый день, не только «в особых случаях».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Пришвина учат замечать красоту простых вещей: травы, снега, птиц, следов зверя и тихого леса. Такой навык делает прогулку внимательнее и разговоры — интереснее.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это особенно актуально: школьники видят, как человек влияет на окружающий мир — через мусор, шум, вытаптывание и равнодушие. Книги дают язык и примеры для уважительного поведения.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помогает говорить о честности перед собой. Когда герой думает и наблюдает, он постепенно различает «как надо» и «как хочется», и это обсуждение помогает школьникам осмыслять собственные решения.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Пришвина важны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тематики по произведениям Пришвина, представленной в учебных программах и школьных хрестоматиях (количественные значения — ориентировочные).
</a:t>
            </a:r>
            <a:endParaRPr lang="en-US" sz="677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тем особенно выделяются наблюдение и природа: именно они чаще всего становятся «двигателем» сюжета и задают тон размышлениям о поступках.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единую основу прозы: внимательный взгляд на жизнь связывает природные сцены с темами детства, труда, памяти и нравственного решения.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произведения Пришвина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создал особый мир, где природа, человек и память неразделимы. Его биография, путешествия и дневники поддержали точную, понятную прозу. Главное — учиться видеть живое и беречь его с добротой.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М. М. Пришвин как писатель природы и доброты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2026-05-13T00:46:11Z</dcterms:created>
  <dcterms:modified xsi:type="dcterms:W3CDTF">2026-05-13T00:46:11Z</dcterms:modified>
</cp:coreProperties>
</file>