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«Русский антик» в литературе: вещь как носитель памяти и эпохи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вещь хранит историю дома, семьи и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в русской литературе XIX века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реалистической прозе вещи говорят не меньше героев: мебель, книги, часы и иконы создают атмосферу эпохи, уточняют быт и помогают понять скрытый смысл произведения.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антик как художественная деталь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предмет в тексте не ограничивается описанием обстановки: он помогает читателю увидеть характер героя, его привычки, вкус и отношение к прошлому.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комод, самовар или зеркало может стать смысловым центром сцены, если через него раскрываются память, утрата и авторская оценка происходящего.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вещи автор показывает социальную среду, исторический фон и состояние дома — от устойчивого уклада до признаков распада, бедности или забвения.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усадьбы в русской классике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хранилище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усадебной прозе важны библиотека, кабинет, гостиная и столовая. Эти пространства показывают, как устроена жизнь семьи и какие ценности она сохраняет.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как знак преемственности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фарфор, иконы, письма и портреты предков превращают дом в историческое пространство. Через них прошлое становится частью настоящего и определяет атмосферу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антик в литературе разных эпох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вещь меняет смысл в зависимости от литературной эпохи и художественной задачи.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исторический перелом, тем заметнее символическая нагрузка старинного предмета.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классическая и модернистская проза XIX–XX веков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у которых предметная деталь особенно значима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старинная усадьба связана с культурой дворянства и ощущением его постепенного угасания. Вещи здесь говорят о традиции и тихой исторической перемене.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Островского бытовые детали особенно выразительно передают купеческую среду. Они показывают силу традиции, жесткость домашнего порядка и социальные границы семьи.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Гончарова предметный мир помогает раскрыть уклад жизни и внутреннюю неподвижность героя. Обстановка становится точной характеристикой характера и привычек.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и Бунина старые вещи несут оттенок памяти и утраты. Они связывают повседневность с внутренней драмой и исчезающим прошлым.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выполняет старинная вещь в литературе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реалистической прозе одна деталь нередко работает сразу на несколько смыслов и делает описание психологически точным.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Историко-бытовая и символическая функции выражены сильнее всего: вещь одновременно изображает среду и раскрывает идею текста.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русской литературе XIX–XX веков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знаковых старинных предметов в текстах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которые считают не только минуты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часы часто напоминают о неумолимом ходе времени. Их тиканье создаёт ощущение ожидания, тревоги или расставания, а остановившийся механизм может намекать на остановку жизни или разрушение привычного порядка.
</a:t>
            </a:r>
            <a:endParaRPr lang="en-US" sz="103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сохраняющее голос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письмо делает прошлое ощутимым: в нём сохраняются интонация, чувство и конкретный момент человеческой связи. Такой предмет особенно важен там, где память о человеке сильнее самого события.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семейная книга как след 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и старые книги соединяют поколения, потому что хранят не только облик и знания, но и представление о семье, воспитании и традиции. Через них дом в тексте становится продолжением истории 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анализируется вещь в художественном тексте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отличить обычную подробность от значимой художественной детали.
</a:t>
            </a:r>
            <a:endParaRPr lang="en-US" sz="11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0913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антик и тема памяти в литературе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часы, календарь или потемневший механизм напоминают, что личная и семейная история подчинены ходу времени. Такая деталь усиливает ощущение невозвратимости прошлого.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книги, альбомы и письма хранят следы человеческих голосов и поступков. Через них в тексте проступает связь поколений и преемственность культурного опыта.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или старый дом в литературе воспринимается как пространство, где вещи помнят своих владельцев. Разрушение дома обычно означает разрыв с прошлым и утрату опоры.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Ностальгия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реликвия может вызывать не только уважение, но и тихую печаль. В этом чувстве объединяются любовь к прошлому, сожаление о его исчезновении и стремление его сохранить.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в образе русского антика больше: быта, истории или символа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классической прозе один предмет часто работает сразу на несколько смысловых уровней, поэтому их границы в тексте обычно не разделены.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символический уровни чаще всего усиливают бытовую деталь и превращают её в знак памяти и эпохи.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аналитическая схема по материалам русской классической прозы XIX–XX веков.
</a:t>
            </a:r>
            <a:endParaRPr lang="en-US" sz="5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Усадебная культура и литературный образ дома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предметы в усадьбе связывают поколения, поэтому дом в тексте становится не просто местом действия, а хранителем родовой памяти и культурной преемственности.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дом в литературе строится как пространство наследования: здесь важны не только комнаты и интерьер, но и порядок жизни, передаваемый через вещи и привычки семьи.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Подлинный антик в тексте и декоративная стилизация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отличить значимую художественную деталь от внешнего оформления старины.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Подлинная вещь работает на идею текста, а стилизация лишь создаёт атмосферу без глубокого смыслового действия.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анализа художественной детали в литературоведении.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предмет в текстах XX века часто обозначает разрушенный уклад: дом пустеет, реликвии теряют владельцев, а привычный порядок жизни оказывается необратимо нарушен.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проданные или забытые вещи авторы показывают не только исторический перелом, но и личную боль героя, для которого прошлое больше не имеет опоры в настоящем.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детали особенно выразительны, когда они противопоставлены новому, безличному миру: тогда вещь становится знаком исчезнувшей памяти и разрыва между поколениями.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вещи в произведениях о переменах и утрате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старинных вещей наиболее устойчивы в русской литературе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получают предметы, которые сохраняют голос, лицо или след человеческой жизни, а значит, легко включаются в сюжет памяти.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письма и портреты оказываются самыми сильными носителями смысла, потому что напрямую связывают вещь с человеком и его историей.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аналитическая схема по мотивам русской классической прозы.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вещи, её сохранение или пренебрежение ею позволяют автору быстро показать уважение к традиции, практицизм или внутренний разрыв с прошлым.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классификация по наблюдениям над художественной прозой XIX–XX веков.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отношения к старинной вещи помогают раскрыть мировоззрение персонажа.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антик как источник культурной памяти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книга, стол или часы становятся знаком конкретных людей и событий, благодаря чему прошлое в тексте воспринимается зримо, а не абстрактно.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вещь удерживает в себе не только семейную историю, но и след эпохи, поэтому в литературе она соединяет частную жизнь героя с памятью о стране.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ценность старинной вещи в литературном образе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обычный предмет получает особый вес, если он связан с переломом судьбы, семейной историей или важной сценой признания.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ценность создаёт не возраст вещи сам по себе, а её связь с памятью и смысловым поворотом сюжета.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аналитическая схема по материалам русской художественной прозы.
</a:t>
            </a:r>
            <a:endParaRPr lang="en-US" sz="6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замечать художественную деталь и понимать, как одна вещь способна раскрыть характер героя, атмосферу дома и авторскую оценку.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русского антика важна для школьного изучения литературы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читать реалистическую прозу внимательнее: бытовая подробность в ней нередко оказывается ключом к теме памяти, традиции и исторических перемен.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литературу с историей культуры, показывая, что предметный мир произведения связан с укладом жизни, семейными ценностями и представлением о времени.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 умение отличать внешнее описание от смыслового образа, что особенно важно для анализа текстов в 10 классе.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антик: предмет, который хранит время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антик в литературе превращает вещь в свидетельство эпохи, семейной памяти и авторской мысли. Именно поэтому предметный мир помогает увидеть в тексте не фон, а живую историю человека и культуры.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2026-05-23T11:16:48Z</dcterms:created>
  <dcterms:modified xsi:type="dcterms:W3CDTF">2026-05-23T11:16:48Z</dcterms:modified>
</cp:coreProperties>
</file>