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природе, жизни и экспериментах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изменчивость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изменчивость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помогает понять, почему результаты не совпадают полностью и как читать данные внимательнее.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вокруг нас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от дня к дню: температура, облачность и осадки редко повторяются точно. Поэтому даже простое наблюдение за неделей уже показывает заметные различия.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непостоянны: настроение, привычки и результаты в учёбе или спорте могут меняться. Это нормально и связано с условиями, опытом и случайными факторами.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неравномерно: у одних листья крупнее, у других стебель выше, хотя условия похожи. В живой природе одинаковых экземпляров почти не бывает.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играх и тестах результаты редко совпадают полностью. Один и тот же человек может показать разные баллы в разные дни.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 сезонные изменения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 сезонные изменения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периодов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одинаковых периодов помогает увидеть закономерность. Так легче отличить обычные сезонные изменения от случайных кратковременных колебаний.
</a:t>
            </a:r>
            <a:endParaRPr lang="en-US" sz="1301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природные процессы повторяются регулярно. Именно поэтому можно заранее ожидать, когда станет теплее, темнее или влажнее, и проверять наблюдения на практике.
</a:t>
            </a:r>
            <a:endParaRPr lang="en-US" sz="124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суток меняются освещённость и температура воздуха. Утро, день и вечер отличаются условиями, а живые организмы по-разному реагируют на эти сдвиги.
</a:t>
            </a:r>
            <a:endParaRPr lang="en-US" sz="1301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влияет на длину дня, температуру и количество осадков. Эти изменения идут по устойчивому ритму, поэтому их удобно сравнивать между годами.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один и тот же день разные участки города могут показывать разные значения из-за условий местности и окружающей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пространстве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в пределах одного города дают разные значения, поэтому важно учитывать не только время, но и точку измерения.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источника изменений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регулярные условия и случайные отклонения формируют наблюдаемые изменения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повторяемость в опыте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один признак и измеряют его несколько раз в одинаковых условиях, чтобы сравнение было честным и 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Несколько 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каждое значение отдельно: длину, время или температуру. Уже на этом этапе видно, что повторения не всегда совпадают.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обычного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результаты между собой и ищут общий уровень, вокруг которого они группируются.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Оценивают, насколько сильно значения расходятся. Это помогает понять, где заканчивается случайная разница и начинается заметная изменчивость.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близость значений друг к другу. Если числа стоят рядом, данные считаются более устойчивыми и похожими по результату.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крайние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насколько далеко самый маленький и самый большой результат отстоят от остальных. Большая дистанция между ними означает сильный разброс.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наборов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несколько наборов данных. Так можно увидеть, в каком из них результаты повторяются точнее и где различия заметнее.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разброс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не говорит, какой результат правильный. Он показывает, насколько сильно ответы меняются, и помогает оценить надёжность данных.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разброс данных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как центр данных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набора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ищут, когда нужно описать весь набор одним числом. Оно помогает быстро понять, где находится центр данных и какой результат можно считать типичным.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среднее, все значения складывают и делят на их количество. Этот способ удобен для сравнения разных групп и повторных измерений.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не заменяет сами измерения. Два набора могут иметь одинаковый результат, но один будет устойчивым, а другой — очень неравномерным.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разбросом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среднее всегда рассматривают вместе с разбросом. Только так можно понять, насколько данные похожи между собой и насколько им можно доверять.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минимума, максимума и диапазона помогает быстро оценить, насколько сильно различаются результаты.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Минимум, максимум и диапазон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может быть одинаковым, но больший диапазон показывает более сильную изменчивость.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примере среднее значение равно 10, а отдельные измерения могут заметно отклоняться от него.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центр набора, вокруг которого сравнивают все остальные значения.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отклонений.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размер отклонения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размер отклонения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стандартное отклонение помогает понять, насколько надёжно среднее значение отражает весь набор измерений, а не только отдельные точки.
</a:t>
            </a:r>
            <a:endParaRPr lang="en-US" sz="130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особенно полезна при сравнении двух групп с одинаковым средним. Она показывает, где данные более устойчивы, а где наблюдается больше вариаций.
</a:t>
            </a:r>
            <a:endParaRPr lang="en-US" sz="130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разброс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точки сильно расходятся, стандартное отклонение растёт. Такой набор сложнее описать одним числом, потому что отдельные результаты заметно отличаются друг от друга.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разброс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лежат близко друг к другу, стандартное отклонение небольшое. Это значит, что измерения похожи, а случайные колебания слабо влияют на 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удобно читать по порядку дней: он сразу показывает, где значения растут, падают или остаются почти без изменений.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 изменчивость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виден общий рост к выходным и небольшие колебания по дням, что помогает отделить тенденцию от кратких изменений.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температура по дням.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Повторяем, чтобы увидеть закономерность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работы с повторными измерениями.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и колебания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общий ход изменений за более длинный период. Если температура постепенно повышается, это не отменяют короткие похолодания или один прохладный день.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отклонения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 — это краткие отклонения от основной линии. Они могут быть связаны с погодой, настроением, условиями опыта или обычной случайностью измерений.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прогноза важно видеть оба слоя сразу. Тогда можно не только заметить, куда движется показатель, но и понимать, насколько он может временно отклоняться.
</a:t>
            </a:r>
            <a:endParaRPr lang="en-US" sz="13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пример не доказательство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удачный результат может быть редким совпадением. Без повторов нельзя понять, был ли он обычным или просто исключением из общей картины.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измерений показывают, что происходит чаще всего. Если результаты повторяются, вывод становится надёжнее и меньше зависит от случайного стечения обстоятельств.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наблюдений помогает увидеть разброс и выделить выбросы. Так легче понять, где начинается обычная вариация, а где — необычное значение.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выводах важно отделять факты от впечатления. Яркий пример может запомниться, но для правила нужны данные, а не только сильное впечатление.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83421"/>
            <a:ext cx="5163300" cy="1055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тоже встречаются разброс и случайность: они помогают не переоценивать отдельные оценки, проценты и результаты.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обществе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выборка и чем яснее разброс, тем надёжнее интерпретация. Один показатель без контекста легко вводит в заблуждение.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социальных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причина, разные результаты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 том, как одинаковые условия могут давать разные результаты.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Мини-работа показывает, как собрать данные, увидеть разброс и обсудить, что могло повлиять на результаты.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Мини-исследование в 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измерений уже позволяет заметить различия и назвать возможные причины разброса: условия, точность, время или случайные факторы.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для 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помогает увидеть, что данные не бывают абсолютно одинаковыми. Если смотреть на среднее, разброс и повторные измерения вместе, можно делать аккуратные и надёжные выводы.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2026-07-25T21:50:19Z</dcterms:created>
  <dcterms:modified xsi:type="dcterms:W3CDTF">2026-07-25T21:50:19Z</dcterms:modified>
</cp:coreProperties>
</file>