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Shape in the Mist: урок английского языка для 4 класса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форма и воображение: читаем, описываем и говорим по-английски.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Mist и fog: учимся говорить о тумане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mist и fog помогают описывать погоду, природу и загадочные сцены. На уроке мы учимся замечать силуэт, подбирать простые слова и строить короткие фразы: I see a shape. The shape is in the mist. It is not clear.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для разговора: силуэт в тумане
</a:t>
            </a:r>
            <a:endParaRPr lang="en-US" sz="2246" dirty="0"/>
          </a:p>
        </p:txBody>
      </p:sp>
      <p:sp>
        <p:nvSpPr>
          <p:cNvPr id="11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17939" y="1709627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быть на 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дорога, дерево или маленькая фигура вдали. Такой рисунок сразу создаёт вопрос: что именно скрыто в тумане и как это назвать по-английски?
</a:t>
            </a:r>
            <a:endParaRPr lang="en-US" sz="1029" dirty="0"/>
          </a:p>
        </p:txBody>
      </p:sp>
      <p:sp>
        <p:nvSpPr>
          <p:cNvPr id="13" name="Text 3"/>
          <p:cNvSpPr txBox="1"/>
          <p:nvPr/>
        </p:nvSpPr>
        <p:spPr>
          <a:xfrm>
            <a:off x="417939" y="231653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mist, shape, shadow, dark, near и far помогают связать изображение со словом. Ребёнок видит сцену и быстрее вспоминает нужную лексику.
</a:t>
            </a:r>
            <a:endParaRPr lang="en-US" sz="1041" dirty="0"/>
          </a:p>
        </p:txBody>
      </p:sp>
      <p:sp>
        <p:nvSpPr>
          <p:cNvPr id="14" name="Text 4"/>
          <p:cNvSpPr txBox="1"/>
          <p:nvPr/>
        </p:nvSpPr>
        <p:spPr>
          <a:xfrm>
            <a:off x="417939" y="292344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8–10 лет детям легче запоминать новые слова, когда они привязаны к конкретной картинке. Тогда слово не остаётся абстрактным, а становится частью понятного сюжета.
</a:t>
            </a:r>
            <a:endParaRPr lang="en-US" sz="894" dirty="0"/>
          </a:p>
        </p:txBody>
      </p:sp>
      <p:sp>
        <p:nvSpPr>
          <p:cNvPr id="15" name="Text 5"/>
          <p:cNvSpPr txBox="1"/>
          <p:nvPr/>
        </p:nvSpPr>
        <p:spPr>
          <a:xfrm>
            <a:off x="417939" y="3530341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смотреть
</a:t>
            </a:r>
            <a:pPr algn="l" indent="0" marL="0">
              <a:lnSpc>
                <a:spcPct val="115000"/>
              </a:lnSpc>
              <a:buNone/>
            </a:pPr>
            <a:r>
              <a:rPr lang="en-US" sz="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 не только сам предмет, но и его контур, расстояние и тень. Это учит внимательности и помогает описывать увиденное коротко и точно.
</a:t>
            </a:r>
            <a:endParaRPr lang="en-US" sz="1044" dirty="0"/>
          </a:p>
        </p:txBody>
      </p:sp>
      <p:sp>
        <p:nvSpPr>
          <p:cNvPr id="16" name="Text 6"/>
          <p:cNvSpPr txBox="1"/>
          <p:nvPr/>
        </p:nvSpPr>
        <p:spPr>
          <a:xfrm>
            <a:off x="417939" y="4137230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для 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спросить: What do you see? Is it near or far? Такой вопрос запускает простой ответ и делает английскую речь более уверенной.
</a:t>
            </a:r>
            <a:endParaRPr lang="en-US" sz="10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урока
</a:t>
            </a:r>
            <a:endParaRPr lang="en-US" sz="2646" dirty="0"/>
          </a:p>
        </p:txBody>
      </p:sp>
      <p:sp>
        <p:nvSpPr>
          <p:cNvPr id="13" name="Text 2"/>
          <p:cNvSpPr txBox="1"/>
          <p:nvPr/>
        </p:nvSpPr>
        <p:spPr>
          <a:xfrm>
            <a:off x="1193050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видимость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Mist, clear и dark помогают сказать, насколько хорошо видно предмет. Эти слова особенно полезны, когда нужно описать неясную, туманную или немного таинственную картинку.
</a:t>
            </a:r>
            <a:endParaRPr lang="en-US" sz="862" dirty="0"/>
          </a:p>
        </p:txBody>
      </p:sp>
      <p:sp>
        <p:nvSpPr>
          <p:cNvPr id="14" name="Text 3"/>
          <p:cNvSpPr txBox="1"/>
          <p:nvPr/>
        </p:nvSpPr>
        <p:spPr>
          <a:xfrm>
            <a:off x="2745781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See, look и hide показывают, что делает человек или предмет. С ними легко строить короткие фразы и понимать, кто что видит, ищет или прячет.
</a:t>
            </a:r>
            <a:endParaRPr lang="en-US" sz="862" dirty="0"/>
          </a:p>
        </p:txBody>
      </p:sp>
      <p:sp>
        <p:nvSpPr>
          <p:cNvPr id="15" name="Text 4"/>
          <p:cNvSpPr txBox="1"/>
          <p:nvPr/>
        </p:nvSpPr>
        <p:spPr>
          <a:xfrm>
            <a:off x="4298511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 и big нужны для простых описаний. Они помогают быстро сравнить предметы и сделать ответ точнее: не просто shape, а big shape или small shape.
</a:t>
            </a:r>
            <a:endParaRPr lang="en-US" sz="862" dirty="0"/>
          </a:p>
        </p:txBody>
      </p:sp>
      <p:sp>
        <p:nvSpPr>
          <p:cNvPr id="16" name="Text 5"/>
          <p:cNvSpPr txBox="1"/>
          <p:nvPr/>
        </p:nvSpPr>
        <p:spPr>
          <a:xfrm>
            <a:off x="5851240" y="1954500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Shape особенно важно, потому что оно обозначает контур предмета. Даже если детали ещё не видны, ребёнок уже может сказать, что перед ним какая-то форма.
</a:t>
            </a:r>
            <a:endParaRPr lang="en-US" sz="862" dirty="0"/>
          </a:p>
        </p:txBody>
      </p:sp>
      <p:sp>
        <p:nvSpPr>
          <p:cNvPr id="17" name="Text 6"/>
          <p:cNvSpPr txBox="1"/>
          <p:nvPr/>
        </p:nvSpPr>
        <p:spPr>
          <a:xfrm>
            <a:off x="7403978" y="1942025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Hide и idea полезны для разговора о догадках и воображении. Они помогают объяснить, что предмет может быть скрыт, а мысль о нём ещё только появилась.
</a:t>
            </a:r>
            <a:endParaRPr lang="en-US" sz="8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незнакомую фигуру в тумане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ребёнок движется от смутного силуэта к точному английскому слову.
</a:t>
            </a:r>
            <a:endParaRPr lang="en-US" sz="10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для чтения и повторения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видим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короткой фразы I see a shape. Она помогает ученику сразу назвать то, что заметно, и не бояться первых слов на английском.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 is in the mist показывает, где находится предмет. Простая конструкция делает предложение понятным и помогает запомнить порядок слов.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shape is dark и The shadow is long учат замечать цвет, тень и длину. Повторяющиеся слова делают чтение вслух спокойным и уверенным.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догадку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think it is a tree показывает, как перейти от наблюдения к предположению. Это удобный шаг для устного ответа и хорового повторения.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описывать картинку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small, near и far помогают быстро показать, где находится предмет и каким он выглядит. С ними описание становится коротким, но очень точным.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тень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Dark, light и shadow особенно полезны, когда на картинке есть фонарь, дерево или силуэт. Они помогают заметить не только предмет, но и его настроение.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cold и quiet подходят для изображения тихой дороги, вечернего воздуха или пустой улицы. Такая лексика делает картинку более живой и образной.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a small shape, a dark shadow, a far tree и a quiet road. Эти сочетания легко вставлять в ответ и читать без долгой подготовки.
</a:t>
            </a:r>
            <a:endParaRPr lang="en-US" sz="11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воображение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Деталей мало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виден не полностью, мозг быстро достраивает знакомый образ. Поэтому даже обычная палка или куст могут на миг показаться чем-то необычным.
</a:t>
            </a:r>
            <a:endParaRPr lang="en-US" sz="962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догадки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 think it is… и Maybe it is… помогают говорить о предположении спокойно и без страха ошибки. Это очень удобно для младших школьников.
</a:t>
            </a:r>
            <a:endParaRPr lang="en-US" sz="962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Шутливые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тумане дети иногда воображают monster, giant или animal. Такие смешные догадки делают урок весёлым и показывают, как работает фантазия.
</a:t>
            </a:r>
            <a:endParaRPr lang="en-US" sz="962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смеяться и думать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не только шутить, но и внимательнее смотреть на картинку. Сначала смешная идея, потом проверка, а затем правильный ответ.
</a:t>
            </a:r>
            <a:endParaRPr lang="en-US" sz="9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догадки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далеко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Издалека видно только shape. Предмет кажется неясным, поэтому ученик делает первую догадку и сравнивает силуэт с тем, что уже знакомо.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Подойти ближе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становимся near, детали становятся clearer. Можно заметить ветки, листья или форму лампы и понять, что предмет совсем не страшный.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остаётся назвать предмет по-английски: bush, tree или lamp. Фраза look again помогает убедиться, что догадка верная.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для чтения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дорожка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child walks along a quiet road. In the mist, a dark shape appears near a tree. The child stops, looks again, and smiles. It is only a lamp, shining softly in the fog.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догадка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friends see a shape far away by the path. They think it is a monster, but they walk closer and laugh. It is just a small bush with a long shadow.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урока: It is…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It is помогает быстро назвать предмет без сложных правил. Ребёнок видит форму, подбирает слово и строит короткое предложение, которое легко читать, повторять и запоминать.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добавить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модели удобно присоединять a, the, this и that. В таких примерах дети учатся различать «один предмет», «конкретный предмет» и «вот этот предмет» без лишней теории.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названия можно сразу сказать место: near the road, in the mist, by the tree. Так предложение становится полнее, но остаётся очень понятным для 4 класса.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одной и той же основы снимает страх ошибки. Дети быстрее начинают говорить, потому что знают: достаточно сказать It is…, а дальше добавить знакомое слово и спокойный ответ.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описание на английском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 наблюдения за предметом к короткому предложению с понятным смыслом.
</a:t>
            </a:r>
            <a:endParaRPr lang="en-US" sz="9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31727"/>
            <a:ext cx="241500" cy="24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43965"/>
            <a:ext cx="241500" cy="214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55899"/>
            <a:ext cx="241500" cy="1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77038" y="3676373"/>
            <a:ext cx="189675" cy="252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слова для урока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Mystery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создаёт настроение загадки и сразу делает сцену интереснее. Оно помогает детям ждать разгадку и спокойно искать подсказки в картинке или коротком тексте.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Magic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magic добавляет уроку лёгкое волшебство, будто туман сам прячет секрет. Оно звучит ярко, но остаётся простым и понятным для младших школьников.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Smile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разгадка найдена, появляется smile. Это слово напоминает, что английский можно учить без напряжения, а маленькая тайна в тумане заканчивается доброй улыбкой.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Brave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brave поддерживает уверенность: не страшно ошибиться, если ты пробуешь догадаться. Оно подходит для тихого поощрения и делает ученика смелее в ответах.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Guess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Guess — очень полезное слово для этого урока, потому что ребёнок учится не бояться предположений. Догадка помогает говорить, даже если не все слова ещё знакомы.
</a:t>
            </a:r>
            <a:endParaRPr lang="en-US" sz="7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настроение тумана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утро у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дорогой лежит grey mist, и дома выглядят мягкими и тихими. Свет окна и белое небо делают картину спокойной, будто весь мир говорит шёпотом.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в холодном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горит soft yellow light, а рядом стоят dark brown trees. Белый туман смешивается с синим небом, и сцена кажется немного сказочной, но совсем не страшной.
</a:t>
            </a:r>
            <a:endParaRPr lang="en-US" sz="11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к теме урока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50" y="1709625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для тумана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Mist — это лёгкий туман. Он помогает описать воздух, в котором предметы видны не совсем чётко, но всё ещё узнаваемы по форме и цвету.
</a:t>
            </a:r>
            <a:endParaRPr lang="en-US" sz="1133" dirty="0"/>
          </a:p>
        </p:txBody>
      </p:sp>
      <p:sp>
        <p:nvSpPr>
          <p:cNvPr id="11" name="Text 3"/>
          <p:cNvSpPr txBox="1"/>
          <p:nvPr/>
        </p:nvSpPr>
        <p:spPr>
          <a:xfrm>
            <a:off x="417950" y="231653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тень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Shape и shadow нужны, чтобы назвать контур и тёмный след предмета. Эти слова особенно полезны, когда видно не всё, а только общий силуэт.
</a:t>
            </a:r>
            <a:endParaRPr lang="en-US" sz="1133" dirty="0"/>
          </a:p>
        </p:txBody>
      </p:sp>
      <p:sp>
        <p:nvSpPr>
          <p:cNvPr id="12" name="Text 4"/>
          <p:cNvSpPr txBox="1"/>
          <p:nvPr/>
        </p:nvSpPr>
        <p:spPr>
          <a:xfrm>
            <a:off x="417950" y="292344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и 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и see звучат похоже, но используются по-разному. Look — это действие, а see — то, что ты замечаешь глазами в этот момент.
</a:t>
            </a:r>
            <a:endParaRPr lang="en-US" sz="1133" dirty="0"/>
          </a:p>
        </p:txBody>
      </p:sp>
      <p:sp>
        <p:nvSpPr>
          <p:cNvPr id="13" name="Text 5"/>
          <p:cNvSpPr txBox="1"/>
          <p:nvPr/>
        </p:nvSpPr>
        <p:spPr>
          <a:xfrm>
            <a:off x="417950" y="3530339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Прятать и угадывать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Hide и guess помогают говорить о тайне. Одно слово показывает, что предмет спрятан, а другое — что ребёнок старается угадать, что же это такое.
</a:t>
            </a:r>
            <a:endParaRPr lang="en-US" sz="1092" dirty="0"/>
          </a:p>
        </p:txBody>
      </p:sp>
      <p:sp>
        <p:nvSpPr>
          <p:cNvPr id="14" name="Text 6"/>
          <p:cNvSpPr txBox="1"/>
          <p:nvPr/>
        </p:nvSpPr>
        <p:spPr>
          <a:xfrm>
            <a:off x="417950" y="4137228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для 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Tree — удобное слово для первых ответов, потому что его легко связать с картинкой. Оно часто подходит к фразам It is a tree и I think it is a tree.
</a:t>
            </a:r>
            <a:endParaRPr lang="en-US" sz="11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ответы учеников 4 класса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a tree. Такая фраза показывает, что ребёнок увидел предмет, узнал его и смог назвать по-английски без лишних слов и длинных объяснений.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 наблюдением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see a big shape. Здесь ученик сначала говорит о том, что заметил, а потом добавляет размер. Это помогает строить ответ спокойно и по шагам.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Догадка по 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 it is a bush. В этом варианте ребёнок не просто смотрит, а делает догадку. Даже если ответ не точный, сама попытка очень важна.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not scary. Такая фраза показывает, что загадочная фигура оказалась обычным предметом. Для младших школьников это хороший и очень дружелюбный итог наблюдения.
</a:t>
            </a:r>
            <a:endParaRPr lang="en-US" sz="10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Фонарь, дорожка и безопасный путь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на дорожке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bright lamp stands near the road, and a small house waits behind it. Far away, a dark figure looks mysterious, but the scene feels calm. The light helps the child see the path and understand that everything is safe.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у дома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house, a path, and a tree make a quiet evening picture. A long shadow лежит on the ground, and the child stops to look again. Soon it becomes clear that the strange shape is only part of the garden.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road goes past the lamp and leads to the house. In the distance, one dark shape stands near the path, so the child feels curious for a moment. Then the bright light shows that it is just an ordinary object.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бояться неизвестного слова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Прочитай 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произносит слово по частям и не спешит. Это помогает не испугаться длинного или незнакомого звучания.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 знакомое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 ищет в слове знакомую часть, похожую на уже известные слова. Так появляется первая подсказка и становится легче понять смысл.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Посмотри на 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ребёнок смотрит на изображение и делает догадку по контексту. Картинка, повторение и спокойная проба помогают учить английский без страха.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урока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скрывает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запоминает, что mist и fog делают предметы менее чёткими. Поэтому shape, shadow и simple colours помогают описать то, что видно не полностью.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становятся подсказками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дают точное описание картинки и помогают не путаться. Благодаря ним ученик может назвать предмет, его размер, цвет и место.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работают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I see… It is… I think it is… удобны для чтения и ответа. Они короткие, понятные и хорошо подходят для 4 класса.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дети чувствуют, что могут догадаться по картинке и сказать это по-английски. Такая практика помогает на следующих темах о природе и изображениях.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A Shape in the Mist показывает, как простая картинка превращается в английские слова, короткие фразы и уверенную догадку. В тумане даже маленькая форма становится началом большого открытия.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shape, mist and a little English magic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2026-05-30T08:01:57Z</dcterms:created>
  <dcterms:modified xsi:type="dcterms:W3CDTF">2026-05-30T08:01:57Z</dcterms:modified>
</cp:coreProperties>
</file>